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sldIdLst>
    <p:sldId id="259" r:id="rId2"/>
    <p:sldId id="261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Elephant" pitchFamily="18" charset="0"/>
      <p:regular r:id="rId23"/>
      <p:italic r:id="rId24"/>
    </p:embeddedFont>
    <p:embeddedFont>
      <p:font typeface="Calibri Light" pitchFamily="34" charset="0"/>
      <p:regular r:id="rId25"/>
      <p:italic r:id="rId26"/>
    </p:embeddedFont>
    <p:embeddedFont>
      <p:font typeface="Gabriola" pitchFamily="82" charset="0"/>
      <p:regular r:id="rId2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3300"/>
    <a:srgbClr val="FFCC66"/>
    <a:srgbClr val="FF505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rednji stil 3 - Isticanj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Srednji stil 3 - Isticanj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-3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44C210-DD41-44CC-A7C3-7FA6C0622DC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260FA455-94F3-4FBB-BB93-F5B5C8422688}">
      <dgm:prSet phldrT="[Tekst]"/>
      <dgm:spPr>
        <a:solidFill>
          <a:srgbClr val="C00000"/>
        </a:solidFill>
      </dgm:spPr>
      <dgm:t>
        <a:bodyPr/>
        <a:lstStyle/>
        <a:p>
          <a:r>
            <a:rPr lang="hr-HR" dirty="0"/>
            <a:t>POSLJEDICE PRVOGA SVJETSKOG RATA</a:t>
          </a:r>
        </a:p>
      </dgm:t>
    </dgm:pt>
    <dgm:pt modelId="{0791B5C1-B2C5-4E5E-AD66-00B45C05688E}" type="parTrans" cxnId="{BBEC9C63-F2CE-47B3-A3CF-A39F18B06BE8}">
      <dgm:prSet/>
      <dgm:spPr/>
      <dgm:t>
        <a:bodyPr/>
        <a:lstStyle/>
        <a:p>
          <a:endParaRPr lang="hr-HR"/>
        </a:p>
      </dgm:t>
    </dgm:pt>
    <dgm:pt modelId="{AA5107F3-0BD8-43DA-AF64-DCFFCEBEAAAE}" type="sibTrans" cxnId="{BBEC9C63-F2CE-47B3-A3CF-A39F18B06BE8}">
      <dgm:prSet/>
      <dgm:spPr/>
      <dgm:t>
        <a:bodyPr/>
        <a:lstStyle/>
        <a:p>
          <a:endParaRPr lang="hr-HR"/>
        </a:p>
      </dgm:t>
    </dgm:pt>
    <dgm:pt modelId="{220D4BCB-6BF1-4627-BEB2-147F5384CB58}">
      <dgm:prSet phldrT="[Tekst]"/>
      <dgm:spPr>
        <a:solidFill>
          <a:srgbClr val="00B0F0"/>
        </a:solidFill>
      </dgm:spPr>
      <dgm:t>
        <a:bodyPr/>
        <a:lstStyle/>
        <a:p>
          <a:r>
            <a:rPr lang="hr-HR" dirty="0"/>
            <a:t>POLITIČKE:</a:t>
          </a:r>
        </a:p>
      </dgm:t>
    </dgm:pt>
    <dgm:pt modelId="{FAAD9929-A05A-4198-81E0-ABAB989107B5}" type="parTrans" cxnId="{EA61F332-FF18-4761-8330-E450282CFA2D}">
      <dgm:prSet/>
      <dgm:spPr/>
      <dgm:t>
        <a:bodyPr/>
        <a:lstStyle/>
        <a:p>
          <a:endParaRPr lang="hr-HR"/>
        </a:p>
      </dgm:t>
    </dgm:pt>
    <dgm:pt modelId="{8A3178E1-6FF6-489E-89FD-5858554C77FC}" type="sibTrans" cxnId="{EA61F332-FF18-4761-8330-E450282CFA2D}">
      <dgm:prSet/>
      <dgm:spPr/>
      <dgm:t>
        <a:bodyPr/>
        <a:lstStyle/>
        <a:p>
          <a:endParaRPr lang="hr-HR"/>
        </a:p>
      </dgm:t>
    </dgm:pt>
    <dgm:pt modelId="{36D9513D-97C8-4A40-95CE-3C1FFC2E3E67}">
      <dgm:prSet phldrT="[Tekst]"/>
      <dgm:spPr>
        <a:solidFill>
          <a:srgbClr val="92D050"/>
        </a:solidFill>
      </dgm:spPr>
      <dgm:t>
        <a:bodyPr/>
        <a:lstStyle/>
        <a:p>
          <a:r>
            <a:rPr lang="hr-HR" dirty="0"/>
            <a:t>DEMOGRAFSKE:</a:t>
          </a:r>
        </a:p>
      </dgm:t>
    </dgm:pt>
    <dgm:pt modelId="{8EA8804D-AF26-46DA-B56D-70C32311BA16}" type="parTrans" cxnId="{AFB9FFDA-C55A-4563-ACA6-303CF91499F8}">
      <dgm:prSet/>
      <dgm:spPr/>
      <dgm:t>
        <a:bodyPr/>
        <a:lstStyle/>
        <a:p>
          <a:endParaRPr lang="hr-HR"/>
        </a:p>
      </dgm:t>
    </dgm:pt>
    <dgm:pt modelId="{8A20911E-A987-4B4B-A5C5-B5385FAF89E7}" type="sibTrans" cxnId="{AFB9FFDA-C55A-4563-ACA6-303CF91499F8}">
      <dgm:prSet/>
      <dgm:spPr/>
      <dgm:t>
        <a:bodyPr/>
        <a:lstStyle/>
        <a:p>
          <a:endParaRPr lang="hr-HR"/>
        </a:p>
      </dgm:t>
    </dgm:pt>
    <dgm:pt modelId="{A56CC8FA-BD12-4803-A2AC-B5673A8E8C44}">
      <dgm:prSet phldrT="[Tekst]"/>
      <dgm:spPr>
        <a:solidFill>
          <a:srgbClr val="FFCC66"/>
        </a:solidFill>
      </dgm:spPr>
      <dgm:t>
        <a:bodyPr/>
        <a:lstStyle/>
        <a:p>
          <a:r>
            <a:rPr lang="hr-HR" dirty="0"/>
            <a:t>SOCIJALNE:</a:t>
          </a:r>
        </a:p>
      </dgm:t>
    </dgm:pt>
    <dgm:pt modelId="{45B470C1-AE8E-4A86-8A60-AA9BB9FA4F12}" type="parTrans" cxnId="{29721F7A-1B58-44FC-902C-818B94376E71}">
      <dgm:prSet/>
      <dgm:spPr/>
      <dgm:t>
        <a:bodyPr/>
        <a:lstStyle/>
        <a:p>
          <a:endParaRPr lang="hr-HR"/>
        </a:p>
      </dgm:t>
    </dgm:pt>
    <dgm:pt modelId="{2BDECB1F-99CB-4DEE-8A67-BF80F8EAB424}" type="sibTrans" cxnId="{29721F7A-1B58-44FC-902C-818B94376E71}">
      <dgm:prSet/>
      <dgm:spPr/>
      <dgm:t>
        <a:bodyPr/>
        <a:lstStyle/>
        <a:p>
          <a:endParaRPr lang="hr-HR"/>
        </a:p>
      </dgm:t>
    </dgm:pt>
    <dgm:pt modelId="{2E4B320D-A2A8-4423-8FEE-A062CDBACF8C}" type="pres">
      <dgm:prSet presAssocID="{7A44C210-DD41-44CC-A7C3-7FA6C0622DC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AD906D6D-989F-40B0-9A95-7386BF2A5773}" type="pres">
      <dgm:prSet presAssocID="{260FA455-94F3-4FBB-BB93-F5B5C8422688}" presName="root1" presStyleCnt="0"/>
      <dgm:spPr/>
    </dgm:pt>
    <dgm:pt modelId="{35C65FD1-FDD1-49E8-A1D1-81026D4A8A39}" type="pres">
      <dgm:prSet presAssocID="{260FA455-94F3-4FBB-BB93-F5B5C842268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38534052-7C21-44EF-BB06-5068665E4D40}" type="pres">
      <dgm:prSet presAssocID="{260FA455-94F3-4FBB-BB93-F5B5C8422688}" presName="level2hierChild" presStyleCnt="0"/>
      <dgm:spPr/>
    </dgm:pt>
    <dgm:pt modelId="{28CDA63C-CE6F-45FA-B993-7680D4E8DB4E}" type="pres">
      <dgm:prSet presAssocID="{FAAD9929-A05A-4198-81E0-ABAB989107B5}" presName="conn2-1" presStyleLbl="parChTrans1D2" presStyleIdx="0" presStyleCnt="3"/>
      <dgm:spPr/>
      <dgm:t>
        <a:bodyPr/>
        <a:lstStyle/>
        <a:p>
          <a:endParaRPr lang="hr-HR"/>
        </a:p>
      </dgm:t>
    </dgm:pt>
    <dgm:pt modelId="{9AA96050-411F-463D-9600-A883DBE1D7CC}" type="pres">
      <dgm:prSet presAssocID="{FAAD9929-A05A-4198-81E0-ABAB989107B5}" presName="connTx" presStyleLbl="parChTrans1D2" presStyleIdx="0" presStyleCnt="3"/>
      <dgm:spPr/>
      <dgm:t>
        <a:bodyPr/>
        <a:lstStyle/>
        <a:p>
          <a:endParaRPr lang="hr-HR"/>
        </a:p>
      </dgm:t>
    </dgm:pt>
    <dgm:pt modelId="{3DC75CB6-9DDE-4D26-9F48-997176BCA83A}" type="pres">
      <dgm:prSet presAssocID="{220D4BCB-6BF1-4627-BEB2-147F5384CB58}" presName="root2" presStyleCnt="0"/>
      <dgm:spPr/>
    </dgm:pt>
    <dgm:pt modelId="{2EBCBCDD-5BF9-4AAF-A749-F67A4C9C7157}" type="pres">
      <dgm:prSet presAssocID="{220D4BCB-6BF1-4627-BEB2-147F5384CB58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401745D-8CB5-4CE5-A597-CDDFE81D94CE}" type="pres">
      <dgm:prSet presAssocID="{220D4BCB-6BF1-4627-BEB2-147F5384CB58}" presName="level3hierChild" presStyleCnt="0"/>
      <dgm:spPr/>
    </dgm:pt>
    <dgm:pt modelId="{2371996A-6662-4682-808B-BA5BC8D44BAE}" type="pres">
      <dgm:prSet presAssocID="{8EA8804D-AF26-46DA-B56D-70C32311BA16}" presName="conn2-1" presStyleLbl="parChTrans1D2" presStyleIdx="1" presStyleCnt="3"/>
      <dgm:spPr/>
      <dgm:t>
        <a:bodyPr/>
        <a:lstStyle/>
        <a:p>
          <a:endParaRPr lang="hr-HR"/>
        </a:p>
      </dgm:t>
    </dgm:pt>
    <dgm:pt modelId="{D89079DE-2795-4EE7-A44F-E733FFB03869}" type="pres">
      <dgm:prSet presAssocID="{8EA8804D-AF26-46DA-B56D-70C32311BA16}" presName="connTx" presStyleLbl="parChTrans1D2" presStyleIdx="1" presStyleCnt="3"/>
      <dgm:spPr/>
      <dgm:t>
        <a:bodyPr/>
        <a:lstStyle/>
        <a:p>
          <a:endParaRPr lang="hr-HR"/>
        </a:p>
      </dgm:t>
    </dgm:pt>
    <dgm:pt modelId="{7661A7E5-0366-4178-A600-44924D526F8B}" type="pres">
      <dgm:prSet presAssocID="{36D9513D-97C8-4A40-95CE-3C1FFC2E3E67}" presName="root2" presStyleCnt="0"/>
      <dgm:spPr/>
    </dgm:pt>
    <dgm:pt modelId="{939E3198-AF60-43FA-8467-D585A7374B34}" type="pres">
      <dgm:prSet presAssocID="{36D9513D-97C8-4A40-95CE-3C1FFC2E3E67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DFD80447-9CF3-4A29-9329-F193BF0BCE2B}" type="pres">
      <dgm:prSet presAssocID="{36D9513D-97C8-4A40-95CE-3C1FFC2E3E67}" presName="level3hierChild" presStyleCnt="0"/>
      <dgm:spPr/>
    </dgm:pt>
    <dgm:pt modelId="{A8EA1198-C67A-4523-ADE0-E1BDCBB4ED8B}" type="pres">
      <dgm:prSet presAssocID="{45B470C1-AE8E-4A86-8A60-AA9BB9FA4F12}" presName="conn2-1" presStyleLbl="parChTrans1D2" presStyleIdx="2" presStyleCnt="3"/>
      <dgm:spPr/>
      <dgm:t>
        <a:bodyPr/>
        <a:lstStyle/>
        <a:p>
          <a:endParaRPr lang="hr-HR"/>
        </a:p>
      </dgm:t>
    </dgm:pt>
    <dgm:pt modelId="{D854FE43-F486-42DD-B57C-8E1F4967FAE8}" type="pres">
      <dgm:prSet presAssocID="{45B470C1-AE8E-4A86-8A60-AA9BB9FA4F12}" presName="connTx" presStyleLbl="parChTrans1D2" presStyleIdx="2" presStyleCnt="3"/>
      <dgm:spPr/>
      <dgm:t>
        <a:bodyPr/>
        <a:lstStyle/>
        <a:p>
          <a:endParaRPr lang="hr-HR"/>
        </a:p>
      </dgm:t>
    </dgm:pt>
    <dgm:pt modelId="{B5DCDC67-904F-4EDC-9796-8051BB530ECA}" type="pres">
      <dgm:prSet presAssocID="{A56CC8FA-BD12-4803-A2AC-B5673A8E8C44}" presName="root2" presStyleCnt="0"/>
      <dgm:spPr/>
    </dgm:pt>
    <dgm:pt modelId="{69B05B09-BB3A-4394-BD28-4E8414C56773}" type="pres">
      <dgm:prSet presAssocID="{A56CC8FA-BD12-4803-A2AC-B5673A8E8C44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251F252-2C41-42DF-93CF-52F81FFE88A4}" type="pres">
      <dgm:prSet presAssocID="{A56CC8FA-BD12-4803-A2AC-B5673A8E8C44}" presName="level3hierChild" presStyleCnt="0"/>
      <dgm:spPr/>
    </dgm:pt>
  </dgm:ptLst>
  <dgm:cxnLst>
    <dgm:cxn modelId="{8D61083B-8078-4D6C-9084-753095DF9015}" type="presOf" srcId="{FAAD9929-A05A-4198-81E0-ABAB989107B5}" destId="{28CDA63C-CE6F-45FA-B993-7680D4E8DB4E}" srcOrd="0" destOrd="0" presId="urn:microsoft.com/office/officeart/2005/8/layout/hierarchy2"/>
    <dgm:cxn modelId="{F5734793-389A-480E-907E-D32B6C0B4F30}" type="presOf" srcId="{A56CC8FA-BD12-4803-A2AC-B5673A8E8C44}" destId="{69B05B09-BB3A-4394-BD28-4E8414C56773}" srcOrd="0" destOrd="0" presId="urn:microsoft.com/office/officeart/2005/8/layout/hierarchy2"/>
    <dgm:cxn modelId="{AFB9FFDA-C55A-4563-ACA6-303CF91499F8}" srcId="{260FA455-94F3-4FBB-BB93-F5B5C8422688}" destId="{36D9513D-97C8-4A40-95CE-3C1FFC2E3E67}" srcOrd="1" destOrd="0" parTransId="{8EA8804D-AF26-46DA-B56D-70C32311BA16}" sibTransId="{8A20911E-A987-4B4B-A5C5-B5385FAF89E7}"/>
    <dgm:cxn modelId="{BBEC9C63-F2CE-47B3-A3CF-A39F18B06BE8}" srcId="{7A44C210-DD41-44CC-A7C3-7FA6C0622DCD}" destId="{260FA455-94F3-4FBB-BB93-F5B5C8422688}" srcOrd="0" destOrd="0" parTransId="{0791B5C1-B2C5-4E5E-AD66-00B45C05688E}" sibTransId="{AA5107F3-0BD8-43DA-AF64-DCFFCEBEAAAE}"/>
    <dgm:cxn modelId="{F9A05C37-DF24-4C06-B4FA-899DAA7B68EE}" type="presOf" srcId="{45B470C1-AE8E-4A86-8A60-AA9BB9FA4F12}" destId="{D854FE43-F486-42DD-B57C-8E1F4967FAE8}" srcOrd="1" destOrd="0" presId="urn:microsoft.com/office/officeart/2005/8/layout/hierarchy2"/>
    <dgm:cxn modelId="{CC3E54F5-74A6-445A-877F-1BAB08AD32D5}" type="presOf" srcId="{36D9513D-97C8-4A40-95CE-3C1FFC2E3E67}" destId="{939E3198-AF60-43FA-8467-D585A7374B34}" srcOrd="0" destOrd="0" presId="urn:microsoft.com/office/officeart/2005/8/layout/hierarchy2"/>
    <dgm:cxn modelId="{35A44573-FE31-4168-AD6A-AD6D04CF8BB1}" type="presOf" srcId="{260FA455-94F3-4FBB-BB93-F5B5C8422688}" destId="{35C65FD1-FDD1-49E8-A1D1-81026D4A8A39}" srcOrd="0" destOrd="0" presId="urn:microsoft.com/office/officeart/2005/8/layout/hierarchy2"/>
    <dgm:cxn modelId="{42EEF2A8-86E1-496B-9410-F6B5DCEF5BFD}" type="presOf" srcId="{220D4BCB-6BF1-4627-BEB2-147F5384CB58}" destId="{2EBCBCDD-5BF9-4AAF-A749-F67A4C9C7157}" srcOrd="0" destOrd="0" presId="urn:microsoft.com/office/officeart/2005/8/layout/hierarchy2"/>
    <dgm:cxn modelId="{EA61F332-FF18-4761-8330-E450282CFA2D}" srcId="{260FA455-94F3-4FBB-BB93-F5B5C8422688}" destId="{220D4BCB-6BF1-4627-BEB2-147F5384CB58}" srcOrd="0" destOrd="0" parTransId="{FAAD9929-A05A-4198-81E0-ABAB989107B5}" sibTransId="{8A3178E1-6FF6-489E-89FD-5858554C77FC}"/>
    <dgm:cxn modelId="{CFAD2C7C-EEF3-4F43-A2E3-223F92B45D16}" type="presOf" srcId="{FAAD9929-A05A-4198-81E0-ABAB989107B5}" destId="{9AA96050-411F-463D-9600-A883DBE1D7CC}" srcOrd="1" destOrd="0" presId="urn:microsoft.com/office/officeart/2005/8/layout/hierarchy2"/>
    <dgm:cxn modelId="{0D229EF6-10D0-4C0E-8903-623D66BE3960}" type="presOf" srcId="{8EA8804D-AF26-46DA-B56D-70C32311BA16}" destId="{2371996A-6662-4682-808B-BA5BC8D44BAE}" srcOrd="0" destOrd="0" presId="urn:microsoft.com/office/officeart/2005/8/layout/hierarchy2"/>
    <dgm:cxn modelId="{7AEB20CC-1092-440B-8A3A-9B7C72FE07AF}" type="presOf" srcId="{7A44C210-DD41-44CC-A7C3-7FA6C0622DCD}" destId="{2E4B320D-A2A8-4423-8FEE-A062CDBACF8C}" srcOrd="0" destOrd="0" presId="urn:microsoft.com/office/officeart/2005/8/layout/hierarchy2"/>
    <dgm:cxn modelId="{29721F7A-1B58-44FC-902C-818B94376E71}" srcId="{260FA455-94F3-4FBB-BB93-F5B5C8422688}" destId="{A56CC8FA-BD12-4803-A2AC-B5673A8E8C44}" srcOrd="2" destOrd="0" parTransId="{45B470C1-AE8E-4A86-8A60-AA9BB9FA4F12}" sibTransId="{2BDECB1F-99CB-4DEE-8A67-BF80F8EAB424}"/>
    <dgm:cxn modelId="{15C95478-5A16-4845-8282-C775508AFC4B}" type="presOf" srcId="{8EA8804D-AF26-46DA-B56D-70C32311BA16}" destId="{D89079DE-2795-4EE7-A44F-E733FFB03869}" srcOrd="1" destOrd="0" presId="urn:microsoft.com/office/officeart/2005/8/layout/hierarchy2"/>
    <dgm:cxn modelId="{202AFA7C-383F-4BD0-A29A-175EA7CD2EF6}" type="presOf" srcId="{45B470C1-AE8E-4A86-8A60-AA9BB9FA4F12}" destId="{A8EA1198-C67A-4523-ADE0-E1BDCBB4ED8B}" srcOrd="0" destOrd="0" presId="urn:microsoft.com/office/officeart/2005/8/layout/hierarchy2"/>
    <dgm:cxn modelId="{1F978639-85B5-4415-9AD1-331DFC16533D}" type="presParOf" srcId="{2E4B320D-A2A8-4423-8FEE-A062CDBACF8C}" destId="{AD906D6D-989F-40B0-9A95-7386BF2A5773}" srcOrd="0" destOrd="0" presId="urn:microsoft.com/office/officeart/2005/8/layout/hierarchy2"/>
    <dgm:cxn modelId="{5370CA37-9224-41FE-B843-D17171509EC3}" type="presParOf" srcId="{AD906D6D-989F-40B0-9A95-7386BF2A5773}" destId="{35C65FD1-FDD1-49E8-A1D1-81026D4A8A39}" srcOrd="0" destOrd="0" presId="urn:microsoft.com/office/officeart/2005/8/layout/hierarchy2"/>
    <dgm:cxn modelId="{0AFF45E6-C189-4225-8826-F436B2BC813E}" type="presParOf" srcId="{AD906D6D-989F-40B0-9A95-7386BF2A5773}" destId="{38534052-7C21-44EF-BB06-5068665E4D40}" srcOrd="1" destOrd="0" presId="urn:microsoft.com/office/officeart/2005/8/layout/hierarchy2"/>
    <dgm:cxn modelId="{EC71B339-3BBE-4DE7-B7F5-B218BF487174}" type="presParOf" srcId="{38534052-7C21-44EF-BB06-5068665E4D40}" destId="{28CDA63C-CE6F-45FA-B993-7680D4E8DB4E}" srcOrd="0" destOrd="0" presId="urn:microsoft.com/office/officeart/2005/8/layout/hierarchy2"/>
    <dgm:cxn modelId="{135DA858-AA8A-4888-9A1B-CC13763C6ACC}" type="presParOf" srcId="{28CDA63C-CE6F-45FA-B993-7680D4E8DB4E}" destId="{9AA96050-411F-463D-9600-A883DBE1D7CC}" srcOrd="0" destOrd="0" presId="urn:microsoft.com/office/officeart/2005/8/layout/hierarchy2"/>
    <dgm:cxn modelId="{08513ED5-6867-4193-81DF-ADC1B8192004}" type="presParOf" srcId="{38534052-7C21-44EF-BB06-5068665E4D40}" destId="{3DC75CB6-9DDE-4D26-9F48-997176BCA83A}" srcOrd="1" destOrd="0" presId="urn:microsoft.com/office/officeart/2005/8/layout/hierarchy2"/>
    <dgm:cxn modelId="{FCE0D74A-9504-46F4-88DF-4FF55E82169B}" type="presParOf" srcId="{3DC75CB6-9DDE-4D26-9F48-997176BCA83A}" destId="{2EBCBCDD-5BF9-4AAF-A749-F67A4C9C7157}" srcOrd="0" destOrd="0" presId="urn:microsoft.com/office/officeart/2005/8/layout/hierarchy2"/>
    <dgm:cxn modelId="{F8A82E88-092D-44AB-B579-96B9AE0A5D18}" type="presParOf" srcId="{3DC75CB6-9DDE-4D26-9F48-997176BCA83A}" destId="{5401745D-8CB5-4CE5-A597-CDDFE81D94CE}" srcOrd="1" destOrd="0" presId="urn:microsoft.com/office/officeart/2005/8/layout/hierarchy2"/>
    <dgm:cxn modelId="{EBECCD2D-2510-4670-B3A0-45B917D9520E}" type="presParOf" srcId="{38534052-7C21-44EF-BB06-5068665E4D40}" destId="{2371996A-6662-4682-808B-BA5BC8D44BAE}" srcOrd="2" destOrd="0" presId="urn:microsoft.com/office/officeart/2005/8/layout/hierarchy2"/>
    <dgm:cxn modelId="{6DB06F40-7E4F-42EA-BC3B-25F6CB808EA0}" type="presParOf" srcId="{2371996A-6662-4682-808B-BA5BC8D44BAE}" destId="{D89079DE-2795-4EE7-A44F-E733FFB03869}" srcOrd="0" destOrd="0" presId="urn:microsoft.com/office/officeart/2005/8/layout/hierarchy2"/>
    <dgm:cxn modelId="{9B5B3C31-DCA9-47BE-B068-229262985DC4}" type="presParOf" srcId="{38534052-7C21-44EF-BB06-5068665E4D40}" destId="{7661A7E5-0366-4178-A600-44924D526F8B}" srcOrd="3" destOrd="0" presId="urn:microsoft.com/office/officeart/2005/8/layout/hierarchy2"/>
    <dgm:cxn modelId="{CE9B1DA7-6B3D-44B1-B378-B43F5785B6F2}" type="presParOf" srcId="{7661A7E5-0366-4178-A600-44924D526F8B}" destId="{939E3198-AF60-43FA-8467-D585A7374B34}" srcOrd="0" destOrd="0" presId="urn:microsoft.com/office/officeart/2005/8/layout/hierarchy2"/>
    <dgm:cxn modelId="{5079F855-91FE-4439-8BE0-D4077E3B0380}" type="presParOf" srcId="{7661A7E5-0366-4178-A600-44924D526F8B}" destId="{DFD80447-9CF3-4A29-9329-F193BF0BCE2B}" srcOrd="1" destOrd="0" presId="urn:microsoft.com/office/officeart/2005/8/layout/hierarchy2"/>
    <dgm:cxn modelId="{2A064E25-E7BF-436D-960C-E59C9B982670}" type="presParOf" srcId="{38534052-7C21-44EF-BB06-5068665E4D40}" destId="{A8EA1198-C67A-4523-ADE0-E1BDCBB4ED8B}" srcOrd="4" destOrd="0" presId="urn:microsoft.com/office/officeart/2005/8/layout/hierarchy2"/>
    <dgm:cxn modelId="{3715991B-4CE3-4F43-94B5-E3941F4C0801}" type="presParOf" srcId="{A8EA1198-C67A-4523-ADE0-E1BDCBB4ED8B}" destId="{D854FE43-F486-42DD-B57C-8E1F4967FAE8}" srcOrd="0" destOrd="0" presId="urn:microsoft.com/office/officeart/2005/8/layout/hierarchy2"/>
    <dgm:cxn modelId="{9D403AD2-798B-414A-BA52-4F28626B5E41}" type="presParOf" srcId="{38534052-7C21-44EF-BB06-5068665E4D40}" destId="{B5DCDC67-904F-4EDC-9796-8051BB530ECA}" srcOrd="5" destOrd="0" presId="urn:microsoft.com/office/officeart/2005/8/layout/hierarchy2"/>
    <dgm:cxn modelId="{EE1B3616-AECA-4A2E-A372-A19264E20E6C}" type="presParOf" srcId="{B5DCDC67-904F-4EDC-9796-8051BB530ECA}" destId="{69B05B09-BB3A-4394-BD28-4E8414C56773}" srcOrd="0" destOrd="0" presId="urn:microsoft.com/office/officeart/2005/8/layout/hierarchy2"/>
    <dgm:cxn modelId="{3E9D6FD7-4536-432A-A80F-E9912491EBC9}" type="presParOf" srcId="{B5DCDC67-904F-4EDC-9796-8051BB530ECA}" destId="{0251F252-2C41-42DF-93CF-52F81FFE88A4}" srcOrd="1" destOrd="0" presId="urn:microsoft.com/office/officeart/2005/8/layout/hierarchy2"/>
  </dgm:cxnLst>
  <dgm:bg>
    <a:noFill/>
  </dgm:bg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/>
      <dgm:spPr/>
      <dgm:t>
        <a:bodyPr/>
        <a:lstStyle/>
        <a:p>
          <a:r>
            <a:rPr lang="hr-HR" dirty="0"/>
            <a:t>Između 10 i više od 20 milijuna poginulih</a:t>
          </a:r>
          <a:endParaRPr lang="en-US" dirty="0"/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/>
      <dgm:spPr/>
      <dgm:t>
        <a:bodyPr/>
        <a:lstStyle/>
        <a:p>
          <a:r>
            <a:rPr lang="hr-HR"/>
            <a:t>Nestašice i glad na području Njemačke, Rusije i Austro-Ugarske</a:t>
          </a:r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4280A38-62DF-41E7-951F-BF0F595D808E}">
      <dgm:prSet/>
      <dgm:spPr/>
      <dgm:t>
        <a:bodyPr/>
        <a:lstStyle/>
        <a:p>
          <a:r>
            <a:rPr lang="hr-HR"/>
            <a:t>Uništena gospodarstva, veliki broj ranjenika i ratnih invalida</a:t>
          </a:r>
          <a:endParaRPr lang="en-US"/>
        </a:p>
      </dgm:t>
    </dgm:pt>
    <dgm:pt modelId="{D81ECDCD-2596-42A7-9ED6-16093BF641B2}" type="parTrans" cxnId="{4395114A-72B4-46EF-AC6C-3D8908FA1A72}">
      <dgm:prSet/>
      <dgm:spPr/>
      <dgm:t>
        <a:bodyPr/>
        <a:lstStyle/>
        <a:p>
          <a:endParaRPr lang="en-US"/>
        </a:p>
      </dgm:t>
    </dgm:pt>
    <dgm:pt modelId="{403F28AA-744E-4350-ABE9-0A63A280776E}" type="sibTrans" cxnId="{4395114A-72B4-46EF-AC6C-3D8908FA1A72}">
      <dgm:prSet/>
      <dgm:spPr/>
      <dgm:t>
        <a:bodyPr/>
        <a:lstStyle/>
        <a:p>
          <a:endParaRPr lang="en-US"/>
        </a:p>
      </dgm:t>
    </dgm:pt>
    <dgm:pt modelId="{EFB2D3E8-79CE-4785-9C48-2C18EFC432FE}">
      <dgm:prSet/>
      <dgm:spPr/>
      <dgm:t>
        <a:bodyPr/>
        <a:lstStyle/>
        <a:p>
          <a:r>
            <a:rPr lang="hr-HR" dirty="0"/>
            <a:t>Novi sukobi: </a:t>
          </a:r>
          <a:r>
            <a:rPr lang="hr-HR" b="1" u="none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Grčko-turski rat 1919</a:t>
          </a:r>
          <a:r>
            <a:rPr lang="hr-HR" b="1" u="none" baseline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– 1922</a:t>
          </a:r>
          <a:r>
            <a:rPr lang="hr-HR" b="1" u="none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godine</a:t>
          </a:r>
          <a:endParaRPr lang="en-US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C6CA7A72-96DC-42DE-BE38-6F6899D5CC56}">
      <dgm:prSet/>
      <dgm:spPr/>
      <dgm:t>
        <a:bodyPr/>
        <a:lstStyle/>
        <a:p>
          <a:r>
            <a:rPr lang="hr-HR"/>
            <a:t>Masovna ubojstva pripadnika armenske manjine </a:t>
          </a:r>
          <a:endParaRPr lang="en-US"/>
        </a:p>
      </dgm:t>
    </dgm:pt>
    <dgm:pt modelId="{2EB39424-65F2-4BB9-ACFF-AE5B29834527}" type="parTrans" cxnId="{85EBF239-4D78-4F37-AAA9-CB2CA3F382A6}">
      <dgm:prSet/>
      <dgm:spPr/>
      <dgm:t>
        <a:bodyPr/>
        <a:lstStyle/>
        <a:p>
          <a:endParaRPr lang="en-US"/>
        </a:p>
      </dgm:t>
    </dgm:pt>
    <dgm:pt modelId="{E884DB6B-2DC6-4DBB-9FA8-E7EA26352636}" type="sibTrans" cxnId="{85EBF239-4D78-4F37-AAA9-CB2CA3F382A6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5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5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5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5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BC0973F-0B7A-41BD-9F4C-89F7F9DCCA2F}" type="pres">
      <dgm:prSet presAssocID="{64280A38-62DF-41E7-951F-BF0F595D808E}" presName="thickLine" presStyleLbl="alignNode1" presStyleIdx="2" presStyleCnt="5"/>
      <dgm:spPr/>
    </dgm:pt>
    <dgm:pt modelId="{AE49C38E-BC90-4C22-90ED-317EEEBB8CA7}" type="pres">
      <dgm:prSet presAssocID="{64280A38-62DF-41E7-951F-BF0F595D808E}" presName="horz1" presStyleCnt="0"/>
      <dgm:spPr/>
    </dgm:pt>
    <dgm:pt modelId="{21F60BB1-A76A-41DE-BFA0-539A9BBF6C28}" type="pres">
      <dgm:prSet presAssocID="{64280A38-62DF-41E7-951F-BF0F595D808E}" presName="tx1" presStyleLbl="revTx" presStyleIdx="2" presStyleCnt="5"/>
      <dgm:spPr/>
      <dgm:t>
        <a:bodyPr/>
        <a:lstStyle/>
        <a:p>
          <a:endParaRPr lang="hr-HR"/>
        </a:p>
      </dgm:t>
    </dgm:pt>
    <dgm:pt modelId="{82C1B272-1A4B-4873-A048-419C35B0D6E5}" type="pres">
      <dgm:prSet presAssocID="{64280A38-62DF-41E7-951F-BF0F595D808E}" presName="vert1" presStyleCnt="0"/>
      <dgm:spPr/>
    </dgm:pt>
    <dgm:pt modelId="{98F156EA-2CE7-4F60-899F-EF1013A0AFB5}" type="pres">
      <dgm:prSet presAssocID="{EFB2D3E8-79CE-4785-9C48-2C18EFC432FE}" presName="thickLine" presStyleLbl="alignNode1" presStyleIdx="3" presStyleCnt="5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3" presStyleCnt="5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  <dgm:pt modelId="{7A7A71BE-A8C7-4AD9-A251-C50E581C0299}" type="pres">
      <dgm:prSet presAssocID="{C6CA7A72-96DC-42DE-BE38-6F6899D5CC56}" presName="thickLine" presStyleLbl="alignNode1" presStyleIdx="4" presStyleCnt="5"/>
      <dgm:spPr/>
    </dgm:pt>
    <dgm:pt modelId="{72F39346-7DF9-417E-B2D2-DB2686D647CE}" type="pres">
      <dgm:prSet presAssocID="{C6CA7A72-96DC-42DE-BE38-6F6899D5CC56}" presName="horz1" presStyleCnt="0"/>
      <dgm:spPr/>
    </dgm:pt>
    <dgm:pt modelId="{B955835E-D4DD-494C-ADA1-5CB907A57C0C}" type="pres">
      <dgm:prSet presAssocID="{C6CA7A72-96DC-42DE-BE38-6F6899D5CC56}" presName="tx1" presStyleLbl="revTx" presStyleIdx="4" presStyleCnt="5"/>
      <dgm:spPr/>
      <dgm:t>
        <a:bodyPr/>
        <a:lstStyle/>
        <a:p>
          <a:endParaRPr lang="hr-HR"/>
        </a:p>
      </dgm:t>
    </dgm:pt>
    <dgm:pt modelId="{6B246935-0FF9-49C6-8B49-F04DB46D719F}" type="pres">
      <dgm:prSet presAssocID="{C6CA7A72-96DC-42DE-BE38-6F6899D5CC56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8D99FD5E-A2C1-4D63-85C3-C5385AC4F387}" type="presOf" srcId="{C6CA7A72-96DC-42DE-BE38-6F6899D5CC56}" destId="{B955835E-D4DD-494C-ADA1-5CB907A57C0C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85EBF239-4D78-4F37-AAA9-CB2CA3F382A6}" srcId="{D6016AB9-CFB1-4739-B1D9-D62E4B6DC579}" destId="{C6CA7A72-96DC-42DE-BE38-6F6899D5CC56}" srcOrd="4" destOrd="0" parTransId="{2EB39424-65F2-4BB9-ACFF-AE5B29834527}" sibTransId="{E884DB6B-2DC6-4DBB-9FA8-E7EA26352636}"/>
    <dgm:cxn modelId="{2DCAE325-FEC9-40AA-8C47-D69B14315F4E}" srcId="{D6016AB9-CFB1-4739-B1D9-D62E4B6DC579}" destId="{EFB2D3E8-79CE-4785-9C48-2C18EFC432FE}" srcOrd="3" destOrd="0" parTransId="{4A6A19C9-7F9C-4828-A82E-A1701F8847C6}" sibTransId="{AD48E03A-0940-4E51-AD04-F2485B55CD99}"/>
    <dgm:cxn modelId="{4395114A-72B4-46EF-AC6C-3D8908FA1A72}" srcId="{D6016AB9-CFB1-4739-B1D9-D62E4B6DC579}" destId="{64280A38-62DF-41E7-951F-BF0F595D808E}" srcOrd="2" destOrd="0" parTransId="{D81ECDCD-2596-42A7-9ED6-16093BF641B2}" sibTransId="{403F28AA-744E-4350-ABE9-0A63A280776E}"/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E0077579-4F0F-4077-B20E-0A17E26EBBD2}" type="presOf" srcId="{64280A38-62DF-41E7-951F-BF0F595D808E}" destId="{21F60BB1-A76A-41DE-BFA0-539A9BBF6C28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C8D3644D-C9EE-4A40-95F9-2A31F114A0C5}" type="presParOf" srcId="{AD454359-546C-4651-9E47-CC31C4E8CAEA}" destId="{9BC0973F-0B7A-41BD-9F4C-89F7F9DCCA2F}" srcOrd="4" destOrd="0" presId="urn:microsoft.com/office/officeart/2008/layout/LinedList"/>
    <dgm:cxn modelId="{05C89F2F-4F22-4D52-9E24-56B8C3BDC70A}" type="presParOf" srcId="{AD454359-546C-4651-9E47-CC31C4E8CAEA}" destId="{AE49C38E-BC90-4C22-90ED-317EEEBB8CA7}" srcOrd="5" destOrd="0" presId="urn:microsoft.com/office/officeart/2008/layout/LinedList"/>
    <dgm:cxn modelId="{70F1E083-A3B9-40C2-B7C9-A9A8808BB76C}" type="presParOf" srcId="{AE49C38E-BC90-4C22-90ED-317EEEBB8CA7}" destId="{21F60BB1-A76A-41DE-BFA0-539A9BBF6C28}" srcOrd="0" destOrd="0" presId="urn:microsoft.com/office/officeart/2008/layout/LinedList"/>
    <dgm:cxn modelId="{DEE4C9B8-E6D8-4F7D-A537-F4852236DBB1}" type="presParOf" srcId="{AE49C38E-BC90-4C22-90ED-317EEEBB8CA7}" destId="{82C1B272-1A4B-4873-A048-419C35B0D6E5}" srcOrd="1" destOrd="0" presId="urn:microsoft.com/office/officeart/2008/layout/LinedList"/>
    <dgm:cxn modelId="{0156A687-14FE-4800-A988-ADC308F5DF36}" type="presParOf" srcId="{AD454359-546C-4651-9E47-CC31C4E8CAEA}" destId="{98F156EA-2CE7-4F60-899F-EF1013A0AFB5}" srcOrd="6" destOrd="0" presId="urn:microsoft.com/office/officeart/2008/layout/LinedList"/>
    <dgm:cxn modelId="{5F14765D-881E-4C54-82BE-40F10A6B19A3}" type="presParOf" srcId="{AD454359-546C-4651-9E47-CC31C4E8CAEA}" destId="{FD69A2C5-7CD2-4670-8129-2AA48B42C592}" srcOrd="7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  <dgm:cxn modelId="{E0823A90-DCDD-4077-8AD4-5114F8846A49}" type="presParOf" srcId="{AD454359-546C-4651-9E47-CC31C4E8CAEA}" destId="{7A7A71BE-A8C7-4AD9-A251-C50E581C0299}" srcOrd="8" destOrd="0" presId="urn:microsoft.com/office/officeart/2008/layout/LinedList"/>
    <dgm:cxn modelId="{49221498-F54F-4B38-9C69-650EEAB3EA53}" type="presParOf" srcId="{AD454359-546C-4651-9E47-CC31C4E8CAEA}" destId="{72F39346-7DF9-417E-B2D2-DB2686D647CE}" srcOrd="9" destOrd="0" presId="urn:microsoft.com/office/officeart/2008/layout/LinedList"/>
    <dgm:cxn modelId="{9F7D2406-66FD-405F-B363-635A35714A0C}" type="presParOf" srcId="{72F39346-7DF9-417E-B2D2-DB2686D647CE}" destId="{B955835E-D4DD-494C-ADA1-5CB907A57C0C}" srcOrd="0" destOrd="0" presId="urn:microsoft.com/office/officeart/2008/layout/LinedList"/>
    <dgm:cxn modelId="{B11C8701-955B-42F3-A529-2B5B1D72C21C}" type="presParOf" srcId="{72F39346-7DF9-417E-B2D2-DB2686D647CE}" destId="{6B246935-0FF9-49C6-8B49-F04DB46D719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/>
      <dgm:spPr>
        <a:noFill/>
      </dgm:spPr>
      <dgm:t>
        <a:bodyPr/>
        <a:lstStyle/>
        <a:p>
          <a:r>
            <a:rPr lang="hr-H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Epidemija španjolske gripe </a:t>
          </a:r>
          <a:r>
            <a:rPr lang="hr-HR" dirty="0" smtClean="0"/>
            <a:t>– umrlo </a:t>
          </a:r>
          <a:r>
            <a:rPr lang="hr-HR" dirty="0"/>
            <a:t>između 20 i 50 milijuna ljudi </a:t>
          </a:r>
          <a:endParaRPr lang="en-US" dirty="0"/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/>
      <dgm:spPr/>
      <dgm:t>
        <a:bodyPr/>
        <a:lstStyle/>
        <a:p>
          <a:r>
            <a:rPr lang="hr-HR" dirty="0"/>
            <a:t>Prvi put zabilježena u siječnju 1918. godine</a:t>
          </a:r>
          <a:endParaRPr lang="en-US" dirty="0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/>
      <dgm:spPr/>
      <dgm:t>
        <a:bodyPr/>
        <a:lstStyle/>
        <a:p>
          <a:r>
            <a:rPr lang="hr-HR" dirty="0"/>
            <a:t>Nastanak devet novih država</a:t>
          </a:r>
          <a:endParaRPr lang="en-US" dirty="0"/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/>
      <dgm:spPr/>
      <dgm:t>
        <a:bodyPr/>
        <a:lstStyle/>
        <a:p>
          <a:r>
            <a:rPr lang="hr-HR" dirty="0"/>
            <a:t>Propast četiriju carstva:</a:t>
          </a:r>
          <a:endParaRPr lang="en-US" dirty="0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8E54FA-AE5B-45FB-BBE2-B50E9DAB291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E78C261-A39A-4E46-BC21-E9CA07487724}">
      <dgm:prSet/>
      <dgm:spPr/>
      <dgm:t>
        <a:bodyPr/>
        <a:lstStyle/>
        <a:p>
          <a:r>
            <a:rPr lang="hr-HR" dirty="0"/>
            <a:t>Potpisani mirovni ugovori s poraženim zemljama, posebno Mađarska i Austrija</a:t>
          </a:r>
          <a:endParaRPr lang="en-US" dirty="0"/>
        </a:p>
      </dgm:t>
    </dgm:pt>
    <dgm:pt modelId="{2F341FDF-0E64-4F1E-AE3E-4C7C89C0A957}" type="parTrans" cxnId="{BE78DB56-F9BB-4F53-981C-A5831D1F0480}">
      <dgm:prSet/>
      <dgm:spPr/>
      <dgm:t>
        <a:bodyPr/>
        <a:lstStyle/>
        <a:p>
          <a:endParaRPr lang="en-US"/>
        </a:p>
      </dgm:t>
    </dgm:pt>
    <dgm:pt modelId="{C0DA032C-2F14-4765-9CB0-1B56D098B191}" type="sibTrans" cxnId="{BE78DB56-F9BB-4F53-981C-A5831D1F0480}">
      <dgm:prSet/>
      <dgm:spPr/>
      <dgm:t>
        <a:bodyPr/>
        <a:lstStyle/>
        <a:p>
          <a:endParaRPr lang="en-US"/>
        </a:p>
      </dgm:t>
    </dgm:pt>
    <dgm:pt modelId="{DDE0E848-8B85-4F07-B79B-8F3915EC7742}">
      <dgm:prSet/>
      <dgm:spPr/>
      <dgm:t>
        <a:bodyPr/>
        <a:lstStyle/>
        <a:p>
          <a:r>
            <a:rPr lang="hr-HR"/>
            <a:t>Borba kolonija za nacionalna prava, zahtjevi za žensko pravo glasa</a:t>
          </a:r>
          <a:endParaRPr lang="en-US"/>
        </a:p>
      </dgm:t>
    </dgm:pt>
    <dgm:pt modelId="{04B29C4A-0FAF-45ED-AA4E-B2D81A5F6B59}" type="parTrans" cxnId="{78544837-36E7-49A8-A3E6-DA5BF4BFDC06}">
      <dgm:prSet/>
      <dgm:spPr/>
      <dgm:t>
        <a:bodyPr/>
        <a:lstStyle/>
        <a:p>
          <a:endParaRPr lang="en-US"/>
        </a:p>
      </dgm:t>
    </dgm:pt>
    <dgm:pt modelId="{5B790166-1F6E-4822-BD76-6159E9BE222B}" type="sibTrans" cxnId="{78544837-36E7-49A8-A3E6-DA5BF4BFDC06}">
      <dgm:prSet/>
      <dgm:spPr/>
      <dgm:t>
        <a:bodyPr/>
        <a:lstStyle/>
        <a:p>
          <a:endParaRPr lang="en-US"/>
        </a:p>
      </dgm:t>
    </dgm:pt>
    <dgm:pt modelId="{D4F5BAD0-1BC9-41EF-9734-6F5B5491EA8A}">
      <dgm:prSet/>
      <dgm:spPr/>
      <dgm:t>
        <a:bodyPr/>
        <a:lstStyle/>
        <a:p>
          <a:r>
            <a:rPr lang="hr-H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Versajski ugovor </a:t>
          </a:r>
          <a:r>
            <a:rPr lang="hr-HR" dirty="0"/>
            <a:t>– mirovni ugovor s Njemačkom</a:t>
          </a:r>
          <a:endParaRPr lang="en-US" dirty="0"/>
        </a:p>
      </dgm:t>
    </dgm:pt>
    <dgm:pt modelId="{D0683F52-9112-4A15-8155-2A7FF7D21951}" type="parTrans" cxnId="{06A4EEAA-D76A-429A-9F87-79FDE0B95D8F}">
      <dgm:prSet/>
      <dgm:spPr/>
      <dgm:t>
        <a:bodyPr/>
        <a:lstStyle/>
        <a:p>
          <a:endParaRPr lang="en-US"/>
        </a:p>
      </dgm:t>
    </dgm:pt>
    <dgm:pt modelId="{11AAB4DB-2059-48A3-91B7-730270F38988}" type="sibTrans" cxnId="{06A4EEAA-D76A-429A-9F87-79FDE0B95D8F}">
      <dgm:prSet/>
      <dgm:spPr/>
      <dgm:t>
        <a:bodyPr/>
        <a:lstStyle/>
        <a:p>
          <a:endParaRPr lang="en-US"/>
        </a:p>
      </dgm:t>
    </dgm:pt>
    <dgm:pt modelId="{8FA0EC5C-6D8A-4D5F-BE60-9780861BE42F}" type="pres">
      <dgm:prSet presAssocID="{FF8E54FA-AE5B-45FB-BBE2-B50E9DAB291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DC688425-4DAC-4088-A5A7-81EC30B8C35D}" type="pres">
      <dgm:prSet presAssocID="{3E78C261-A39A-4E46-BC21-E9CA07487724}" presName="thickLine" presStyleLbl="alignNode1" presStyleIdx="0" presStyleCnt="3"/>
      <dgm:spPr/>
    </dgm:pt>
    <dgm:pt modelId="{69D2B574-DFD1-4B5F-BC0C-2B81A301CA78}" type="pres">
      <dgm:prSet presAssocID="{3E78C261-A39A-4E46-BC21-E9CA07487724}" presName="horz1" presStyleCnt="0"/>
      <dgm:spPr/>
    </dgm:pt>
    <dgm:pt modelId="{B1DC3D04-EF6D-48AE-88E0-19465217C729}" type="pres">
      <dgm:prSet presAssocID="{3E78C261-A39A-4E46-BC21-E9CA07487724}" presName="tx1" presStyleLbl="revTx" presStyleIdx="0" presStyleCnt="3"/>
      <dgm:spPr/>
      <dgm:t>
        <a:bodyPr/>
        <a:lstStyle/>
        <a:p>
          <a:endParaRPr lang="hr-HR"/>
        </a:p>
      </dgm:t>
    </dgm:pt>
    <dgm:pt modelId="{4E1277D0-37E4-4D87-9A86-47AD8E8C4FA5}" type="pres">
      <dgm:prSet presAssocID="{3E78C261-A39A-4E46-BC21-E9CA07487724}" presName="vert1" presStyleCnt="0"/>
      <dgm:spPr/>
    </dgm:pt>
    <dgm:pt modelId="{26A62696-E18A-4E1B-9E72-DFB0539E86DB}" type="pres">
      <dgm:prSet presAssocID="{DDE0E848-8B85-4F07-B79B-8F3915EC7742}" presName="thickLine" presStyleLbl="alignNode1" presStyleIdx="1" presStyleCnt="3"/>
      <dgm:spPr/>
    </dgm:pt>
    <dgm:pt modelId="{D433BEAB-963B-41CD-BCF0-9A1F215DE008}" type="pres">
      <dgm:prSet presAssocID="{DDE0E848-8B85-4F07-B79B-8F3915EC7742}" presName="horz1" presStyleCnt="0"/>
      <dgm:spPr/>
    </dgm:pt>
    <dgm:pt modelId="{0353A1BD-5FE9-47BB-8481-8247E0072EED}" type="pres">
      <dgm:prSet presAssocID="{DDE0E848-8B85-4F07-B79B-8F3915EC7742}" presName="tx1" presStyleLbl="revTx" presStyleIdx="1" presStyleCnt="3"/>
      <dgm:spPr/>
      <dgm:t>
        <a:bodyPr/>
        <a:lstStyle/>
        <a:p>
          <a:endParaRPr lang="hr-HR"/>
        </a:p>
      </dgm:t>
    </dgm:pt>
    <dgm:pt modelId="{8801D724-7E59-4348-93E5-AD41D30CFF06}" type="pres">
      <dgm:prSet presAssocID="{DDE0E848-8B85-4F07-B79B-8F3915EC7742}" presName="vert1" presStyleCnt="0"/>
      <dgm:spPr/>
    </dgm:pt>
    <dgm:pt modelId="{55F26735-7EB9-4246-95FE-53D96DF3B50D}" type="pres">
      <dgm:prSet presAssocID="{D4F5BAD0-1BC9-41EF-9734-6F5B5491EA8A}" presName="thickLine" presStyleLbl="alignNode1" presStyleIdx="2" presStyleCnt="3"/>
      <dgm:spPr/>
    </dgm:pt>
    <dgm:pt modelId="{99FF989B-8F3C-4AF4-87E8-7760CDAE2726}" type="pres">
      <dgm:prSet presAssocID="{D4F5BAD0-1BC9-41EF-9734-6F5B5491EA8A}" presName="horz1" presStyleCnt="0"/>
      <dgm:spPr/>
    </dgm:pt>
    <dgm:pt modelId="{CDD8F903-7F9B-4036-811D-929BB4AD8DF5}" type="pres">
      <dgm:prSet presAssocID="{D4F5BAD0-1BC9-41EF-9734-6F5B5491EA8A}" presName="tx1" presStyleLbl="revTx" presStyleIdx="2" presStyleCnt="3"/>
      <dgm:spPr/>
      <dgm:t>
        <a:bodyPr/>
        <a:lstStyle/>
        <a:p>
          <a:endParaRPr lang="hr-HR"/>
        </a:p>
      </dgm:t>
    </dgm:pt>
    <dgm:pt modelId="{338636FB-8C30-4BE6-ABD8-6B9603226F58}" type="pres">
      <dgm:prSet presAssocID="{D4F5BAD0-1BC9-41EF-9734-6F5B5491EA8A}" presName="vert1" presStyleCnt="0"/>
      <dgm:spPr/>
    </dgm:pt>
  </dgm:ptLst>
  <dgm:cxnLst>
    <dgm:cxn modelId="{6E8543C1-9E73-4A4C-833D-305C94D7825F}" type="presOf" srcId="{DDE0E848-8B85-4F07-B79B-8F3915EC7742}" destId="{0353A1BD-5FE9-47BB-8481-8247E0072EED}" srcOrd="0" destOrd="0" presId="urn:microsoft.com/office/officeart/2008/layout/LinedList"/>
    <dgm:cxn modelId="{BE78DB56-F9BB-4F53-981C-A5831D1F0480}" srcId="{FF8E54FA-AE5B-45FB-BBE2-B50E9DAB2919}" destId="{3E78C261-A39A-4E46-BC21-E9CA07487724}" srcOrd="0" destOrd="0" parTransId="{2F341FDF-0E64-4F1E-AE3E-4C7C89C0A957}" sibTransId="{C0DA032C-2F14-4765-9CB0-1B56D098B191}"/>
    <dgm:cxn modelId="{BF7E68BE-5D58-47ED-8684-1B820F4C446C}" type="presOf" srcId="{FF8E54FA-AE5B-45FB-BBE2-B50E9DAB2919}" destId="{8FA0EC5C-6D8A-4D5F-BE60-9780861BE42F}" srcOrd="0" destOrd="0" presId="urn:microsoft.com/office/officeart/2008/layout/LinedList"/>
    <dgm:cxn modelId="{78544837-36E7-49A8-A3E6-DA5BF4BFDC06}" srcId="{FF8E54FA-AE5B-45FB-BBE2-B50E9DAB2919}" destId="{DDE0E848-8B85-4F07-B79B-8F3915EC7742}" srcOrd="1" destOrd="0" parTransId="{04B29C4A-0FAF-45ED-AA4E-B2D81A5F6B59}" sibTransId="{5B790166-1F6E-4822-BD76-6159E9BE222B}"/>
    <dgm:cxn modelId="{00C655A1-D5F0-40CC-9226-E2C841C7F320}" type="presOf" srcId="{3E78C261-A39A-4E46-BC21-E9CA07487724}" destId="{B1DC3D04-EF6D-48AE-88E0-19465217C729}" srcOrd="0" destOrd="0" presId="urn:microsoft.com/office/officeart/2008/layout/LinedList"/>
    <dgm:cxn modelId="{06A4EEAA-D76A-429A-9F87-79FDE0B95D8F}" srcId="{FF8E54FA-AE5B-45FB-BBE2-B50E9DAB2919}" destId="{D4F5BAD0-1BC9-41EF-9734-6F5B5491EA8A}" srcOrd="2" destOrd="0" parTransId="{D0683F52-9112-4A15-8155-2A7FF7D21951}" sibTransId="{11AAB4DB-2059-48A3-91B7-730270F38988}"/>
    <dgm:cxn modelId="{858B0385-C330-47F8-A4D9-FDF38B8094AB}" type="presOf" srcId="{D4F5BAD0-1BC9-41EF-9734-6F5B5491EA8A}" destId="{CDD8F903-7F9B-4036-811D-929BB4AD8DF5}" srcOrd="0" destOrd="0" presId="urn:microsoft.com/office/officeart/2008/layout/LinedList"/>
    <dgm:cxn modelId="{3ABF4DAE-38DC-4B5E-B2D3-9FD0301EAB85}" type="presParOf" srcId="{8FA0EC5C-6D8A-4D5F-BE60-9780861BE42F}" destId="{DC688425-4DAC-4088-A5A7-81EC30B8C35D}" srcOrd="0" destOrd="0" presId="urn:microsoft.com/office/officeart/2008/layout/LinedList"/>
    <dgm:cxn modelId="{94EB6CF9-E068-4154-BFD9-BA0D796D2CEC}" type="presParOf" srcId="{8FA0EC5C-6D8A-4D5F-BE60-9780861BE42F}" destId="{69D2B574-DFD1-4B5F-BC0C-2B81A301CA78}" srcOrd="1" destOrd="0" presId="urn:microsoft.com/office/officeart/2008/layout/LinedList"/>
    <dgm:cxn modelId="{D2EFCF95-9BB2-4EC9-A570-FDD1B17A0515}" type="presParOf" srcId="{69D2B574-DFD1-4B5F-BC0C-2B81A301CA78}" destId="{B1DC3D04-EF6D-48AE-88E0-19465217C729}" srcOrd="0" destOrd="0" presId="urn:microsoft.com/office/officeart/2008/layout/LinedList"/>
    <dgm:cxn modelId="{E77FEE8C-9A16-4F5B-A17A-E10BC49A29D2}" type="presParOf" srcId="{69D2B574-DFD1-4B5F-BC0C-2B81A301CA78}" destId="{4E1277D0-37E4-4D87-9A86-47AD8E8C4FA5}" srcOrd="1" destOrd="0" presId="urn:microsoft.com/office/officeart/2008/layout/LinedList"/>
    <dgm:cxn modelId="{68AA1B82-B34E-476F-AD9D-25DED8908501}" type="presParOf" srcId="{8FA0EC5C-6D8A-4D5F-BE60-9780861BE42F}" destId="{26A62696-E18A-4E1B-9E72-DFB0539E86DB}" srcOrd="2" destOrd="0" presId="urn:microsoft.com/office/officeart/2008/layout/LinedList"/>
    <dgm:cxn modelId="{1A27909E-71C7-4C1D-B066-18B24B7FFC80}" type="presParOf" srcId="{8FA0EC5C-6D8A-4D5F-BE60-9780861BE42F}" destId="{D433BEAB-963B-41CD-BCF0-9A1F215DE008}" srcOrd="3" destOrd="0" presId="urn:microsoft.com/office/officeart/2008/layout/LinedList"/>
    <dgm:cxn modelId="{8E454296-234A-4A2C-B0D3-24E660FC6AE8}" type="presParOf" srcId="{D433BEAB-963B-41CD-BCF0-9A1F215DE008}" destId="{0353A1BD-5FE9-47BB-8481-8247E0072EED}" srcOrd="0" destOrd="0" presId="urn:microsoft.com/office/officeart/2008/layout/LinedList"/>
    <dgm:cxn modelId="{12871915-815D-4C76-A51C-FF6A7CCCCEA0}" type="presParOf" srcId="{D433BEAB-963B-41CD-BCF0-9A1F215DE008}" destId="{8801D724-7E59-4348-93E5-AD41D30CFF06}" srcOrd="1" destOrd="0" presId="urn:microsoft.com/office/officeart/2008/layout/LinedList"/>
    <dgm:cxn modelId="{2CD1C36F-FFA7-40A7-B512-E6DBBE235B3F}" type="presParOf" srcId="{8FA0EC5C-6D8A-4D5F-BE60-9780861BE42F}" destId="{55F26735-7EB9-4246-95FE-53D96DF3B50D}" srcOrd="4" destOrd="0" presId="urn:microsoft.com/office/officeart/2008/layout/LinedList"/>
    <dgm:cxn modelId="{8A57D690-7A21-45F0-841E-DE128B5BD33E}" type="presParOf" srcId="{8FA0EC5C-6D8A-4D5F-BE60-9780861BE42F}" destId="{99FF989B-8F3C-4AF4-87E8-7760CDAE2726}" srcOrd="5" destOrd="0" presId="urn:microsoft.com/office/officeart/2008/layout/LinedList"/>
    <dgm:cxn modelId="{C66D8E46-32FA-4CB1-B8C7-70C980E8E35C}" type="presParOf" srcId="{99FF989B-8F3C-4AF4-87E8-7760CDAE2726}" destId="{CDD8F903-7F9B-4036-811D-929BB4AD8DF5}" srcOrd="0" destOrd="0" presId="urn:microsoft.com/office/officeart/2008/layout/LinedList"/>
    <dgm:cxn modelId="{8A4F905A-4235-4B24-86A0-A4AB36C82962}" type="presParOf" srcId="{99FF989B-8F3C-4AF4-87E8-7760CDAE2726}" destId="{338636FB-8C30-4BE6-ABD8-6B9603226F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8E54FA-AE5B-45FB-BBE2-B50E9DAB291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78C261-A39A-4E46-BC21-E9CA07487724}">
      <dgm:prSet/>
      <dgm:spPr/>
      <dgm:t>
        <a:bodyPr/>
        <a:lstStyle/>
        <a:p>
          <a:r>
            <a:rPr lang="hr-HR" dirty="0"/>
            <a:t>Na početku 1918. godine održao je govor u američkom Kongresu</a:t>
          </a:r>
          <a:endParaRPr lang="en-US" dirty="0"/>
        </a:p>
      </dgm:t>
    </dgm:pt>
    <dgm:pt modelId="{2F341FDF-0E64-4F1E-AE3E-4C7C89C0A957}" type="parTrans" cxnId="{BE78DB56-F9BB-4F53-981C-A5831D1F0480}">
      <dgm:prSet/>
      <dgm:spPr/>
      <dgm:t>
        <a:bodyPr/>
        <a:lstStyle/>
        <a:p>
          <a:endParaRPr lang="en-US"/>
        </a:p>
      </dgm:t>
    </dgm:pt>
    <dgm:pt modelId="{C0DA032C-2F14-4765-9CB0-1B56D098B191}" type="sibTrans" cxnId="{BE78DB56-F9BB-4F53-981C-A5831D1F0480}">
      <dgm:prSet/>
      <dgm:spPr/>
      <dgm:t>
        <a:bodyPr/>
        <a:lstStyle/>
        <a:p>
          <a:endParaRPr lang="en-US"/>
        </a:p>
      </dgm:t>
    </dgm:pt>
    <dgm:pt modelId="{DDE0E848-8B85-4F07-B79B-8F3915EC7742}">
      <dgm:prSet/>
      <dgm:spPr/>
      <dgm:t>
        <a:bodyPr/>
        <a:lstStyle/>
        <a:p>
          <a:r>
            <a:rPr lang="hr-HR" dirty="0"/>
            <a:t>Predstavio je program za poslijeratno sređivanje odnosa u Europi</a:t>
          </a:r>
          <a:endParaRPr lang="en-US" dirty="0"/>
        </a:p>
      </dgm:t>
    </dgm:pt>
    <dgm:pt modelId="{04B29C4A-0FAF-45ED-AA4E-B2D81A5F6B59}" type="parTrans" cxnId="{78544837-36E7-49A8-A3E6-DA5BF4BFDC06}">
      <dgm:prSet/>
      <dgm:spPr/>
      <dgm:t>
        <a:bodyPr/>
        <a:lstStyle/>
        <a:p>
          <a:endParaRPr lang="en-US"/>
        </a:p>
      </dgm:t>
    </dgm:pt>
    <dgm:pt modelId="{5B790166-1F6E-4822-BD76-6159E9BE222B}" type="sibTrans" cxnId="{78544837-36E7-49A8-A3E6-DA5BF4BFDC06}">
      <dgm:prSet/>
      <dgm:spPr/>
      <dgm:t>
        <a:bodyPr/>
        <a:lstStyle/>
        <a:p>
          <a:endParaRPr lang="en-US"/>
        </a:p>
      </dgm:t>
    </dgm:pt>
    <dgm:pt modelId="{D4F5BAD0-1BC9-41EF-9734-6F5B5491EA8A}">
      <dgm:prSet/>
      <dgm:spPr/>
      <dgm:t>
        <a:bodyPr/>
        <a:lstStyle/>
        <a:p>
          <a:r>
            <a:rPr lang="pl-PL" dirty="0"/>
            <a:t>U svijetu poznat pod nazivom Četrnaest točaka</a:t>
          </a:r>
          <a:endParaRPr lang="en-US" dirty="0"/>
        </a:p>
      </dgm:t>
    </dgm:pt>
    <dgm:pt modelId="{D0683F52-9112-4A15-8155-2A7FF7D21951}" type="parTrans" cxnId="{06A4EEAA-D76A-429A-9F87-79FDE0B95D8F}">
      <dgm:prSet/>
      <dgm:spPr/>
      <dgm:t>
        <a:bodyPr/>
        <a:lstStyle/>
        <a:p>
          <a:endParaRPr lang="en-US"/>
        </a:p>
      </dgm:t>
    </dgm:pt>
    <dgm:pt modelId="{11AAB4DB-2059-48A3-91B7-730270F38988}" type="sibTrans" cxnId="{06A4EEAA-D76A-429A-9F87-79FDE0B95D8F}">
      <dgm:prSet/>
      <dgm:spPr/>
      <dgm:t>
        <a:bodyPr/>
        <a:lstStyle/>
        <a:p>
          <a:endParaRPr lang="en-US"/>
        </a:p>
      </dgm:t>
    </dgm:pt>
    <dgm:pt modelId="{8FA0EC5C-6D8A-4D5F-BE60-9780861BE42F}" type="pres">
      <dgm:prSet presAssocID="{FF8E54FA-AE5B-45FB-BBE2-B50E9DAB291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DC688425-4DAC-4088-A5A7-81EC30B8C35D}" type="pres">
      <dgm:prSet presAssocID="{3E78C261-A39A-4E46-BC21-E9CA07487724}" presName="thickLine" presStyleLbl="alignNode1" presStyleIdx="0" presStyleCnt="3"/>
      <dgm:spPr/>
    </dgm:pt>
    <dgm:pt modelId="{69D2B574-DFD1-4B5F-BC0C-2B81A301CA78}" type="pres">
      <dgm:prSet presAssocID="{3E78C261-A39A-4E46-BC21-E9CA07487724}" presName="horz1" presStyleCnt="0"/>
      <dgm:spPr/>
    </dgm:pt>
    <dgm:pt modelId="{B1DC3D04-EF6D-48AE-88E0-19465217C729}" type="pres">
      <dgm:prSet presAssocID="{3E78C261-A39A-4E46-BC21-E9CA07487724}" presName="tx1" presStyleLbl="revTx" presStyleIdx="0" presStyleCnt="3"/>
      <dgm:spPr/>
      <dgm:t>
        <a:bodyPr/>
        <a:lstStyle/>
        <a:p>
          <a:endParaRPr lang="hr-HR"/>
        </a:p>
      </dgm:t>
    </dgm:pt>
    <dgm:pt modelId="{4E1277D0-37E4-4D87-9A86-47AD8E8C4FA5}" type="pres">
      <dgm:prSet presAssocID="{3E78C261-A39A-4E46-BC21-E9CA07487724}" presName="vert1" presStyleCnt="0"/>
      <dgm:spPr/>
    </dgm:pt>
    <dgm:pt modelId="{26A62696-E18A-4E1B-9E72-DFB0539E86DB}" type="pres">
      <dgm:prSet presAssocID="{DDE0E848-8B85-4F07-B79B-8F3915EC7742}" presName="thickLine" presStyleLbl="alignNode1" presStyleIdx="1" presStyleCnt="3"/>
      <dgm:spPr/>
    </dgm:pt>
    <dgm:pt modelId="{D433BEAB-963B-41CD-BCF0-9A1F215DE008}" type="pres">
      <dgm:prSet presAssocID="{DDE0E848-8B85-4F07-B79B-8F3915EC7742}" presName="horz1" presStyleCnt="0"/>
      <dgm:spPr/>
    </dgm:pt>
    <dgm:pt modelId="{0353A1BD-5FE9-47BB-8481-8247E0072EED}" type="pres">
      <dgm:prSet presAssocID="{DDE0E848-8B85-4F07-B79B-8F3915EC7742}" presName="tx1" presStyleLbl="revTx" presStyleIdx="1" presStyleCnt="3"/>
      <dgm:spPr/>
      <dgm:t>
        <a:bodyPr/>
        <a:lstStyle/>
        <a:p>
          <a:endParaRPr lang="hr-HR"/>
        </a:p>
      </dgm:t>
    </dgm:pt>
    <dgm:pt modelId="{8801D724-7E59-4348-93E5-AD41D30CFF06}" type="pres">
      <dgm:prSet presAssocID="{DDE0E848-8B85-4F07-B79B-8F3915EC7742}" presName="vert1" presStyleCnt="0"/>
      <dgm:spPr/>
    </dgm:pt>
    <dgm:pt modelId="{55F26735-7EB9-4246-95FE-53D96DF3B50D}" type="pres">
      <dgm:prSet presAssocID="{D4F5BAD0-1BC9-41EF-9734-6F5B5491EA8A}" presName="thickLine" presStyleLbl="alignNode1" presStyleIdx="2" presStyleCnt="3"/>
      <dgm:spPr/>
    </dgm:pt>
    <dgm:pt modelId="{99FF989B-8F3C-4AF4-87E8-7760CDAE2726}" type="pres">
      <dgm:prSet presAssocID="{D4F5BAD0-1BC9-41EF-9734-6F5B5491EA8A}" presName="horz1" presStyleCnt="0"/>
      <dgm:spPr/>
    </dgm:pt>
    <dgm:pt modelId="{CDD8F903-7F9B-4036-811D-929BB4AD8DF5}" type="pres">
      <dgm:prSet presAssocID="{D4F5BAD0-1BC9-41EF-9734-6F5B5491EA8A}" presName="tx1" presStyleLbl="revTx" presStyleIdx="2" presStyleCnt="3"/>
      <dgm:spPr/>
      <dgm:t>
        <a:bodyPr/>
        <a:lstStyle/>
        <a:p>
          <a:endParaRPr lang="hr-HR"/>
        </a:p>
      </dgm:t>
    </dgm:pt>
    <dgm:pt modelId="{338636FB-8C30-4BE6-ABD8-6B9603226F58}" type="pres">
      <dgm:prSet presAssocID="{D4F5BAD0-1BC9-41EF-9734-6F5B5491EA8A}" presName="vert1" presStyleCnt="0"/>
      <dgm:spPr/>
    </dgm:pt>
  </dgm:ptLst>
  <dgm:cxnLst>
    <dgm:cxn modelId="{6E8543C1-9E73-4A4C-833D-305C94D7825F}" type="presOf" srcId="{DDE0E848-8B85-4F07-B79B-8F3915EC7742}" destId="{0353A1BD-5FE9-47BB-8481-8247E0072EED}" srcOrd="0" destOrd="0" presId="urn:microsoft.com/office/officeart/2008/layout/LinedList"/>
    <dgm:cxn modelId="{BE78DB56-F9BB-4F53-981C-A5831D1F0480}" srcId="{FF8E54FA-AE5B-45FB-BBE2-B50E9DAB2919}" destId="{3E78C261-A39A-4E46-BC21-E9CA07487724}" srcOrd="0" destOrd="0" parTransId="{2F341FDF-0E64-4F1E-AE3E-4C7C89C0A957}" sibTransId="{C0DA032C-2F14-4765-9CB0-1B56D098B191}"/>
    <dgm:cxn modelId="{BF7E68BE-5D58-47ED-8684-1B820F4C446C}" type="presOf" srcId="{FF8E54FA-AE5B-45FB-BBE2-B50E9DAB2919}" destId="{8FA0EC5C-6D8A-4D5F-BE60-9780861BE42F}" srcOrd="0" destOrd="0" presId="urn:microsoft.com/office/officeart/2008/layout/LinedList"/>
    <dgm:cxn modelId="{78544837-36E7-49A8-A3E6-DA5BF4BFDC06}" srcId="{FF8E54FA-AE5B-45FB-BBE2-B50E9DAB2919}" destId="{DDE0E848-8B85-4F07-B79B-8F3915EC7742}" srcOrd="1" destOrd="0" parTransId="{04B29C4A-0FAF-45ED-AA4E-B2D81A5F6B59}" sibTransId="{5B790166-1F6E-4822-BD76-6159E9BE222B}"/>
    <dgm:cxn modelId="{00C655A1-D5F0-40CC-9226-E2C841C7F320}" type="presOf" srcId="{3E78C261-A39A-4E46-BC21-E9CA07487724}" destId="{B1DC3D04-EF6D-48AE-88E0-19465217C729}" srcOrd="0" destOrd="0" presId="urn:microsoft.com/office/officeart/2008/layout/LinedList"/>
    <dgm:cxn modelId="{06A4EEAA-D76A-429A-9F87-79FDE0B95D8F}" srcId="{FF8E54FA-AE5B-45FB-BBE2-B50E9DAB2919}" destId="{D4F5BAD0-1BC9-41EF-9734-6F5B5491EA8A}" srcOrd="2" destOrd="0" parTransId="{D0683F52-9112-4A15-8155-2A7FF7D21951}" sibTransId="{11AAB4DB-2059-48A3-91B7-730270F38988}"/>
    <dgm:cxn modelId="{858B0385-C330-47F8-A4D9-FDF38B8094AB}" type="presOf" srcId="{D4F5BAD0-1BC9-41EF-9734-6F5B5491EA8A}" destId="{CDD8F903-7F9B-4036-811D-929BB4AD8DF5}" srcOrd="0" destOrd="0" presId="urn:microsoft.com/office/officeart/2008/layout/LinedList"/>
    <dgm:cxn modelId="{3ABF4DAE-38DC-4B5E-B2D3-9FD0301EAB85}" type="presParOf" srcId="{8FA0EC5C-6D8A-4D5F-BE60-9780861BE42F}" destId="{DC688425-4DAC-4088-A5A7-81EC30B8C35D}" srcOrd="0" destOrd="0" presId="urn:microsoft.com/office/officeart/2008/layout/LinedList"/>
    <dgm:cxn modelId="{94EB6CF9-E068-4154-BFD9-BA0D796D2CEC}" type="presParOf" srcId="{8FA0EC5C-6D8A-4D5F-BE60-9780861BE42F}" destId="{69D2B574-DFD1-4B5F-BC0C-2B81A301CA78}" srcOrd="1" destOrd="0" presId="urn:microsoft.com/office/officeart/2008/layout/LinedList"/>
    <dgm:cxn modelId="{D2EFCF95-9BB2-4EC9-A570-FDD1B17A0515}" type="presParOf" srcId="{69D2B574-DFD1-4B5F-BC0C-2B81A301CA78}" destId="{B1DC3D04-EF6D-48AE-88E0-19465217C729}" srcOrd="0" destOrd="0" presId="urn:microsoft.com/office/officeart/2008/layout/LinedList"/>
    <dgm:cxn modelId="{E77FEE8C-9A16-4F5B-A17A-E10BC49A29D2}" type="presParOf" srcId="{69D2B574-DFD1-4B5F-BC0C-2B81A301CA78}" destId="{4E1277D0-37E4-4D87-9A86-47AD8E8C4FA5}" srcOrd="1" destOrd="0" presId="urn:microsoft.com/office/officeart/2008/layout/LinedList"/>
    <dgm:cxn modelId="{68AA1B82-B34E-476F-AD9D-25DED8908501}" type="presParOf" srcId="{8FA0EC5C-6D8A-4D5F-BE60-9780861BE42F}" destId="{26A62696-E18A-4E1B-9E72-DFB0539E86DB}" srcOrd="2" destOrd="0" presId="urn:microsoft.com/office/officeart/2008/layout/LinedList"/>
    <dgm:cxn modelId="{1A27909E-71C7-4C1D-B066-18B24B7FFC80}" type="presParOf" srcId="{8FA0EC5C-6D8A-4D5F-BE60-9780861BE42F}" destId="{D433BEAB-963B-41CD-BCF0-9A1F215DE008}" srcOrd="3" destOrd="0" presId="urn:microsoft.com/office/officeart/2008/layout/LinedList"/>
    <dgm:cxn modelId="{8E454296-234A-4A2C-B0D3-24E660FC6AE8}" type="presParOf" srcId="{D433BEAB-963B-41CD-BCF0-9A1F215DE008}" destId="{0353A1BD-5FE9-47BB-8481-8247E0072EED}" srcOrd="0" destOrd="0" presId="urn:microsoft.com/office/officeart/2008/layout/LinedList"/>
    <dgm:cxn modelId="{12871915-815D-4C76-A51C-FF6A7CCCCEA0}" type="presParOf" srcId="{D433BEAB-963B-41CD-BCF0-9A1F215DE008}" destId="{8801D724-7E59-4348-93E5-AD41D30CFF06}" srcOrd="1" destOrd="0" presId="urn:microsoft.com/office/officeart/2008/layout/LinedList"/>
    <dgm:cxn modelId="{2CD1C36F-FFA7-40A7-B512-E6DBBE235B3F}" type="presParOf" srcId="{8FA0EC5C-6D8A-4D5F-BE60-9780861BE42F}" destId="{55F26735-7EB9-4246-95FE-53D96DF3B50D}" srcOrd="4" destOrd="0" presId="urn:microsoft.com/office/officeart/2008/layout/LinedList"/>
    <dgm:cxn modelId="{8A57D690-7A21-45F0-841E-DE128B5BD33E}" type="presParOf" srcId="{8FA0EC5C-6D8A-4D5F-BE60-9780861BE42F}" destId="{99FF989B-8F3C-4AF4-87E8-7760CDAE2726}" srcOrd="5" destOrd="0" presId="urn:microsoft.com/office/officeart/2008/layout/LinedList"/>
    <dgm:cxn modelId="{C66D8E46-32FA-4CB1-B8C7-70C980E8E35C}" type="presParOf" srcId="{99FF989B-8F3C-4AF4-87E8-7760CDAE2726}" destId="{CDD8F903-7F9B-4036-811D-929BB4AD8DF5}" srcOrd="0" destOrd="0" presId="urn:microsoft.com/office/officeart/2008/layout/LinedList"/>
    <dgm:cxn modelId="{8A4F905A-4235-4B24-86A0-A4AB36C82962}" type="presParOf" srcId="{99FF989B-8F3C-4AF4-87E8-7760CDAE2726}" destId="{338636FB-8C30-4BE6-ABD8-6B9603226F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C65FD1-FDD1-49E8-A1D1-81026D4A8A39}">
      <dsp:nvSpPr>
        <dsp:cNvPr id="0" name=""/>
        <dsp:cNvSpPr/>
      </dsp:nvSpPr>
      <dsp:spPr>
        <a:xfrm>
          <a:off x="1139476" y="1462137"/>
          <a:ext cx="2539286" cy="126964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POSLJEDICE PRVOGA SVJETSKOG RATA</a:t>
          </a:r>
        </a:p>
      </dsp:txBody>
      <dsp:txXfrm>
        <a:off x="1139476" y="1462137"/>
        <a:ext cx="2539286" cy="1269643"/>
      </dsp:txXfrm>
    </dsp:sp>
    <dsp:sp modelId="{28CDA63C-CE6F-45FA-B993-7680D4E8DB4E}">
      <dsp:nvSpPr>
        <dsp:cNvPr id="0" name=""/>
        <dsp:cNvSpPr/>
      </dsp:nvSpPr>
      <dsp:spPr>
        <a:xfrm rot="18289469">
          <a:off x="3297303" y="1339668"/>
          <a:ext cx="177863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78634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600" kern="1200"/>
        </a:p>
      </dsp:txBody>
      <dsp:txXfrm rot="18289469">
        <a:off x="4142154" y="1322448"/>
        <a:ext cx="88931" cy="88931"/>
      </dsp:txXfrm>
    </dsp:sp>
    <dsp:sp modelId="{2EBCBCDD-5BF9-4AAF-A749-F67A4C9C7157}">
      <dsp:nvSpPr>
        <dsp:cNvPr id="0" name=""/>
        <dsp:cNvSpPr/>
      </dsp:nvSpPr>
      <dsp:spPr>
        <a:xfrm>
          <a:off x="4694477" y="2047"/>
          <a:ext cx="2539286" cy="1269643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POLITIČKE:</a:t>
          </a:r>
        </a:p>
      </dsp:txBody>
      <dsp:txXfrm>
        <a:off x="4694477" y="2047"/>
        <a:ext cx="2539286" cy="1269643"/>
      </dsp:txXfrm>
    </dsp:sp>
    <dsp:sp modelId="{2371996A-6662-4682-808B-BA5BC8D44BAE}">
      <dsp:nvSpPr>
        <dsp:cNvPr id="0" name=""/>
        <dsp:cNvSpPr/>
      </dsp:nvSpPr>
      <dsp:spPr>
        <a:xfrm>
          <a:off x="3678763" y="2069713"/>
          <a:ext cx="101571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15714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4161227" y="2071566"/>
        <a:ext cx="50785" cy="50785"/>
      </dsp:txXfrm>
    </dsp:sp>
    <dsp:sp modelId="{939E3198-AF60-43FA-8467-D585A7374B34}">
      <dsp:nvSpPr>
        <dsp:cNvPr id="0" name=""/>
        <dsp:cNvSpPr/>
      </dsp:nvSpPr>
      <dsp:spPr>
        <a:xfrm>
          <a:off x="4694477" y="1462137"/>
          <a:ext cx="2539286" cy="1269643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DEMOGRAFSKE:</a:t>
          </a:r>
        </a:p>
      </dsp:txBody>
      <dsp:txXfrm>
        <a:off x="4694477" y="1462137"/>
        <a:ext cx="2539286" cy="1269643"/>
      </dsp:txXfrm>
    </dsp:sp>
    <dsp:sp modelId="{A8EA1198-C67A-4523-ADE0-E1BDCBB4ED8B}">
      <dsp:nvSpPr>
        <dsp:cNvPr id="0" name=""/>
        <dsp:cNvSpPr/>
      </dsp:nvSpPr>
      <dsp:spPr>
        <a:xfrm rot="3310531">
          <a:off x="3297303" y="2799758"/>
          <a:ext cx="177863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78634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600" kern="1200"/>
        </a:p>
      </dsp:txBody>
      <dsp:txXfrm rot="3310531">
        <a:off x="4142154" y="2782538"/>
        <a:ext cx="88931" cy="88931"/>
      </dsp:txXfrm>
    </dsp:sp>
    <dsp:sp modelId="{69B05B09-BB3A-4394-BD28-4E8414C56773}">
      <dsp:nvSpPr>
        <dsp:cNvPr id="0" name=""/>
        <dsp:cNvSpPr/>
      </dsp:nvSpPr>
      <dsp:spPr>
        <a:xfrm>
          <a:off x="4694477" y="2922227"/>
          <a:ext cx="2539286" cy="1269643"/>
        </a:xfrm>
        <a:prstGeom prst="roundRect">
          <a:avLst>
            <a:gd name="adj" fmla="val 10000"/>
          </a:avLst>
        </a:prstGeom>
        <a:solidFill>
          <a:srgbClr val="FFCC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SOCIJALNE:</a:t>
          </a:r>
        </a:p>
      </dsp:txBody>
      <dsp:txXfrm>
        <a:off x="4694477" y="2922227"/>
        <a:ext cx="2539286" cy="126964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59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599"/>
          <a:ext cx="10515600" cy="981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 dirty="0"/>
            <a:t>Između 10 i više od 20 milijuna poginulih</a:t>
          </a:r>
          <a:endParaRPr lang="en-US" sz="3100" kern="1200" dirty="0"/>
        </a:p>
      </dsp:txBody>
      <dsp:txXfrm>
        <a:off x="0" y="599"/>
        <a:ext cx="10515600" cy="981603"/>
      </dsp:txXfrm>
    </dsp:sp>
    <dsp:sp modelId="{7317DC83-5D0F-4AF5-8294-174F8E848FB5}">
      <dsp:nvSpPr>
        <dsp:cNvPr id="0" name=""/>
        <dsp:cNvSpPr/>
      </dsp:nvSpPr>
      <dsp:spPr>
        <a:xfrm>
          <a:off x="0" y="982202"/>
          <a:ext cx="10515600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982202"/>
          <a:ext cx="10515600" cy="981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/>
            <a:t>Nestašice i glad na području Njemačke, Rusije i Austro-Ugarske</a:t>
          </a:r>
          <a:endParaRPr lang="en-US" sz="3100" kern="1200"/>
        </a:p>
      </dsp:txBody>
      <dsp:txXfrm>
        <a:off x="0" y="982202"/>
        <a:ext cx="10515600" cy="981603"/>
      </dsp:txXfrm>
    </dsp:sp>
    <dsp:sp modelId="{9BC0973F-0B7A-41BD-9F4C-89F7F9DCCA2F}">
      <dsp:nvSpPr>
        <dsp:cNvPr id="0" name=""/>
        <dsp:cNvSpPr/>
      </dsp:nvSpPr>
      <dsp:spPr>
        <a:xfrm>
          <a:off x="0" y="1963805"/>
          <a:ext cx="1051560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60BB1-A76A-41DE-BFA0-539A9BBF6C28}">
      <dsp:nvSpPr>
        <dsp:cNvPr id="0" name=""/>
        <dsp:cNvSpPr/>
      </dsp:nvSpPr>
      <dsp:spPr>
        <a:xfrm>
          <a:off x="0" y="1963805"/>
          <a:ext cx="10515600" cy="981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/>
            <a:t>Uništena gospodarstva, veliki broj ranjenika i ratnih invalida</a:t>
          </a:r>
          <a:endParaRPr lang="en-US" sz="3100" kern="1200"/>
        </a:p>
      </dsp:txBody>
      <dsp:txXfrm>
        <a:off x="0" y="1963805"/>
        <a:ext cx="10515600" cy="981603"/>
      </dsp:txXfrm>
    </dsp:sp>
    <dsp:sp modelId="{98F156EA-2CE7-4F60-899F-EF1013A0AFB5}">
      <dsp:nvSpPr>
        <dsp:cNvPr id="0" name=""/>
        <dsp:cNvSpPr/>
      </dsp:nvSpPr>
      <dsp:spPr>
        <a:xfrm>
          <a:off x="0" y="2945409"/>
          <a:ext cx="10515600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945409"/>
          <a:ext cx="10515600" cy="981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 dirty="0"/>
            <a:t>Novi sukobi: </a:t>
          </a:r>
          <a:r>
            <a:rPr lang="hr-HR" sz="3100" b="1" u="none" kern="1200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Grčko-turski rat 1919</a:t>
          </a:r>
          <a:r>
            <a:rPr lang="hr-HR" sz="3100" b="1" u="none" kern="1200" baseline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– 1922</a:t>
          </a:r>
          <a:r>
            <a:rPr lang="hr-HR" sz="3100" b="1" u="none" kern="1200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godine</a:t>
          </a:r>
          <a:endParaRPr lang="en-US" sz="31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945409"/>
        <a:ext cx="10515600" cy="981603"/>
      </dsp:txXfrm>
    </dsp:sp>
    <dsp:sp modelId="{7A7A71BE-A8C7-4AD9-A251-C50E581C0299}">
      <dsp:nvSpPr>
        <dsp:cNvPr id="0" name=""/>
        <dsp:cNvSpPr/>
      </dsp:nvSpPr>
      <dsp:spPr>
        <a:xfrm>
          <a:off x="0" y="3927012"/>
          <a:ext cx="105156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5835E-D4DD-494C-ADA1-5CB907A57C0C}">
      <dsp:nvSpPr>
        <dsp:cNvPr id="0" name=""/>
        <dsp:cNvSpPr/>
      </dsp:nvSpPr>
      <dsp:spPr>
        <a:xfrm>
          <a:off x="0" y="3927012"/>
          <a:ext cx="10515600" cy="981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/>
            <a:t>Masovna ubojstva pripadnika armenske manjine </a:t>
          </a:r>
          <a:endParaRPr lang="en-US" sz="3100" kern="1200"/>
        </a:p>
      </dsp:txBody>
      <dsp:txXfrm>
        <a:off x="0" y="3927012"/>
        <a:ext cx="10515600" cy="98160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601169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6011695" cy="2057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1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Epidemija španjolske gripe </a:t>
          </a:r>
          <a:r>
            <a:rPr lang="hr-HR" sz="4100" kern="1200" dirty="0" smtClean="0"/>
            <a:t>– umrlo </a:t>
          </a:r>
          <a:r>
            <a:rPr lang="hr-HR" sz="4100" kern="1200" dirty="0"/>
            <a:t>između 20 i 50 milijuna ljudi </a:t>
          </a:r>
          <a:endParaRPr lang="en-US" sz="4100" kern="1200" dirty="0"/>
        </a:p>
      </dsp:txBody>
      <dsp:txXfrm>
        <a:off x="0" y="0"/>
        <a:ext cx="6011695" cy="2057149"/>
      </dsp:txXfrm>
    </dsp:sp>
    <dsp:sp modelId="{7317DC83-5D0F-4AF5-8294-174F8E848FB5}">
      <dsp:nvSpPr>
        <dsp:cNvPr id="0" name=""/>
        <dsp:cNvSpPr/>
      </dsp:nvSpPr>
      <dsp:spPr>
        <a:xfrm>
          <a:off x="0" y="2057149"/>
          <a:ext cx="601169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057149"/>
          <a:ext cx="6011695" cy="2057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100" kern="1200" dirty="0"/>
            <a:t>Prvi put zabilježena u siječnju 1918. godine</a:t>
          </a:r>
          <a:endParaRPr lang="en-US" sz="4100" kern="1200" dirty="0"/>
        </a:p>
      </dsp:txBody>
      <dsp:txXfrm>
        <a:off x="0" y="2057149"/>
        <a:ext cx="6011695" cy="205714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439299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4392994" cy="1114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 dirty="0"/>
            <a:t>Nastanak devet novih država</a:t>
          </a:r>
          <a:endParaRPr lang="en-US" sz="3100" kern="1200" dirty="0"/>
        </a:p>
      </dsp:txBody>
      <dsp:txXfrm>
        <a:off x="0" y="0"/>
        <a:ext cx="4392994" cy="1114469"/>
      </dsp:txXfrm>
    </dsp:sp>
    <dsp:sp modelId="{7317DC83-5D0F-4AF5-8294-174F8E848FB5}">
      <dsp:nvSpPr>
        <dsp:cNvPr id="0" name=""/>
        <dsp:cNvSpPr/>
      </dsp:nvSpPr>
      <dsp:spPr>
        <a:xfrm>
          <a:off x="0" y="1114469"/>
          <a:ext cx="439299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114469"/>
          <a:ext cx="4392994" cy="1114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 dirty="0"/>
            <a:t>Propast četiriju carstva:</a:t>
          </a:r>
          <a:endParaRPr lang="en-US" sz="3100" kern="1200" dirty="0"/>
        </a:p>
      </dsp:txBody>
      <dsp:txXfrm>
        <a:off x="0" y="1114469"/>
        <a:ext cx="4392994" cy="111446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688425-4DAC-4088-A5A7-81EC30B8C35D}">
      <dsp:nvSpPr>
        <dsp:cNvPr id="0" name=""/>
        <dsp:cNvSpPr/>
      </dsp:nvSpPr>
      <dsp:spPr>
        <a:xfrm>
          <a:off x="0" y="2245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DC3D04-EF6D-48AE-88E0-19465217C729}">
      <dsp:nvSpPr>
        <dsp:cNvPr id="0" name=""/>
        <dsp:cNvSpPr/>
      </dsp:nvSpPr>
      <dsp:spPr>
        <a:xfrm>
          <a:off x="0" y="2245"/>
          <a:ext cx="10515600" cy="1531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300" kern="1200" dirty="0"/>
            <a:t>Potpisani mirovni ugovori s poraženim zemljama, posebno Mađarska i Austrija</a:t>
          </a:r>
          <a:endParaRPr lang="en-US" sz="4300" kern="1200" dirty="0"/>
        </a:p>
      </dsp:txBody>
      <dsp:txXfrm>
        <a:off x="0" y="2245"/>
        <a:ext cx="10515600" cy="1531714"/>
      </dsp:txXfrm>
    </dsp:sp>
    <dsp:sp modelId="{26A62696-E18A-4E1B-9E72-DFB0539E86DB}">
      <dsp:nvSpPr>
        <dsp:cNvPr id="0" name=""/>
        <dsp:cNvSpPr/>
      </dsp:nvSpPr>
      <dsp:spPr>
        <a:xfrm>
          <a:off x="0" y="1533959"/>
          <a:ext cx="1051560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3A1BD-5FE9-47BB-8481-8247E0072EED}">
      <dsp:nvSpPr>
        <dsp:cNvPr id="0" name=""/>
        <dsp:cNvSpPr/>
      </dsp:nvSpPr>
      <dsp:spPr>
        <a:xfrm>
          <a:off x="0" y="1533959"/>
          <a:ext cx="10515600" cy="1531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300" kern="1200"/>
            <a:t>Borba kolonija za nacionalna prava, zahtjevi za žensko pravo glasa</a:t>
          </a:r>
          <a:endParaRPr lang="en-US" sz="4300" kern="1200"/>
        </a:p>
      </dsp:txBody>
      <dsp:txXfrm>
        <a:off x="0" y="1533959"/>
        <a:ext cx="10515600" cy="1531714"/>
      </dsp:txXfrm>
    </dsp:sp>
    <dsp:sp modelId="{55F26735-7EB9-4246-95FE-53D96DF3B50D}">
      <dsp:nvSpPr>
        <dsp:cNvPr id="0" name=""/>
        <dsp:cNvSpPr/>
      </dsp:nvSpPr>
      <dsp:spPr>
        <a:xfrm>
          <a:off x="0" y="3065674"/>
          <a:ext cx="105156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8F903-7F9B-4036-811D-929BB4AD8DF5}">
      <dsp:nvSpPr>
        <dsp:cNvPr id="0" name=""/>
        <dsp:cNvSpPr/>
      </dsp:nvSpPr>
      <dsp:spPr>
        <a:xfrm>
          <a:off x="0" y="3065674"/>
          <a:ext cx="10515600" cy="1531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3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Versajski ugovor </a:t>
          </a:r>
          <a:r>
            <a:rPr lang="hr-HR" sz="4300" kern="1200" dirty="0"/>
            <a:t>– mirovni ugovor s Njemačkom</a:t>
          </a:r>
          <a:endParaRPr lang="en-US" sz="4300" kern="1200" dirty="0"/>
        </a:p>
      </dsp:txBody>
      <dsp:txXfrm>
        <a:off x="0" y="3065674"/>
        <a:ext cx="10515600" cy="153171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688425-4DAC-4088-A5A7-81EC30B8C35D}">
      <dsp:nvSpPr>
        <dsp:cNvPr id="0" name=""/>
        <dsp:cNvSpPr/>
      </dsp:nvSpPr>
      <dsp:spPr>
        <a:xfrm>
          <a:off x="0" y="2245"/>
          <a:ext cx="578671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DC3D04-EF6D-48AE-88E0-19465217C729}">
      <dsp:nvSpPr>
        <dsp:cNvPr id="0" name=""/>
        <dsp:cNvSpPr/>
      </dsp:nvSpPr>
      <dsp:spPr>
        <a:xfrm>
          <a:off x="0" y="2245"/>
          <a:ext cx="5786718" cy="1531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/>
            <a:t>Na početku 1918. godine održao je govor u američkom Kongresu</a:t>
          </a:r>
          <a:endParaRPr lang="en-US" sz="3000" kern="1200" dirty="0"/>
        </a:p>
      </dsp:txBody>
      <dsp:txXfrm>
        <a:off x="0" y="2245"/>
        <a:ext cx="5786718" cy="1531714"/>
      </dsp:txXfrm>
    </dsp:sp>
    <dsp:sp modelId="{26A62696-E18A-4E1B-9E72-DFB0539E86DB}">
      <dsp:nvSpPr>
        <dsp:cNvPr id="0" name=""/>
        <dsp:cNvSpPr/>
      </dsp:nvSpPr>
      <dsp:spPr>
        <a:xfrm>
          <a:off x="0" y="1533959"/>
          <a:ext cx="5786718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3A1BD-5FE9-47BB-8481-8247E0072EED}">
      <dsp:nvSpPr>
        <dsp:cNvPr id="0" name=""/>
        <dsp:cNvSpPr/>
      </dsp:nvSpPr>
      <dsp:spPr>
        <a:xfrm>
          <a:off x="0" y="1533959"/>
          <a:ext cx="5786718" cy="1531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/>
            <a:t>Predstavio je program za poslijeratno sređivanje odnosa u Europi</a:t>
          </a:r>
          <a:endParaRPr lang="en-US" sz="3000" kern="1200" dirty="0"/>
        </a:p>
      </dsp:txBody>
      <dsp:txXfrm>
        <a:off x="0" y="1533959"/>
        <a:ext cx="5786718" cy="1531714"/>
      </dsp:txXfrm>
    </dsp:sp>
    <dsp:sp modelId="{55F26735-7EB9-4246-95FE-53D96DF3B50D}">
      <dsp:nvSpPr>
        <dsp:cNvPr id="0" name=""/>
        <dsp:cNvSpPr/>
      </dsp:nvSpPr>
      <dsp:spPr>
        <a:xfrm>
          <a:off x="0" y="3065674"/>
          <a:ext cx="5786718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8F903-7F9B-4036-811D-929BB4AD8DF5}">
      <dsp:nvSpPr>
        <dsp:cNvPr id="0" name=""/>
        <dsp:cNvSpPr/>
      </dsp:nvSpPr>
      <dsp:spPr>
        <a:xfrm>
          <a:off x="0" y="3065674"/>
          <a:ext cx="5786718" cy="1531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000" kern="1200" dirty="0"/>
            <a:t>U svijetu poznat pod nazivom Četrnaest točaka</a:t>
          </a:r>
          <a:endParaRPr lang="en-US" sz="3000" kern="1200" dirty="0"/>
        </a:p>
      </dsp:txBody>
      <dsp:txXfrm>
        <a:off x="0" y="3065674"/>
        <a:ext cx="5786718" cy="1531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12.3.2021.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=""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1026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nakošeni 2">
            <a:extLst>
              <a:ext uri="{FF2B5EF4-FFF2-40B4-BE49-F238E27FC236}">
                <a16:creationId xmlns="" xmlns:a16="http://schemas.microsoft.com/office/drawing/2014/main" id="{FF7B59E3-4A9D-4307-B54D-41B443E1F693}"/>
              </a:ext>
            </a:extLst>
          </p:cNvPr>
          <p:cNvSpPr/>
          <p:nvPr/>
        </p:nvSpPr>
        <p:spPr>
          <a:xfrm>
            <a:off x="2960017" y="1828799"/>
            <a:ext cx="6287679" cy="2724347"/>
          </a:xfrm>
          <a:custGeom>
            <a:avLst/>
            <a:gdLst>
              <a:gd name="connsiteX0" fmla="*/ 340543 w 6287679"/>
              <a:gd name="connsiteY0" fmla="*/ 340543 h 2724347"/>
              <a:gd name="connsiteX1" fmla="*/ 795300 w 6287679"/>
              <a:gd name="connsiteY1" fmla="*/ 340543 h 2724347"/>
              <a:gd name="connsiteX2" fmla="*/ 1530387 w 6287679"/>
              <a:gd name="connsiteY2" fmla="*/ 340543 h 2724347"/>
              <a:gd name="connsiteX3" fmla="*/ 2097275 w 6287679"/>
              <a:gd name="connsiteY3" fmla="*/ 340543 h 2724347"/>
              <a:gd name="connsiteX4" fmla="*/ 2608098 w 6287679"/>
              <a:gd name="connsiteY4" fmla="*/ 340543 h 2724347"/>
              <a:gd name="connsiteX5" fmla="*/ 3062855 w 6287679"/>
              <a:gd name="connsiteY5" fmla="*/ 340543 h 2724347"/>
              <a:gd name="connsiteX6" fmla="*/ 3517612 w 6287679"/>
              <a:gd name="connsiteY6" fmla="*/ 340543 h 2724347"/>
              <a:gd name="connsiteX7" fmla="*/ 3972369 w 6287679"/>
              <a:gd name="connsiteY7" fmla="*/ 340543 h 2724347"/>
              <a:gd name="connsiteX8" fmla="*/ 4539258 w 6287679"/>
              <a:gd name="connsiteY8" fmla="*/ 340543 h 2724347"/>
              <a:gd name="connsiteX9" fmla="*/ 5274345 w 6287679"/>
              <a:gd name="connsiteY9" fmla="*/ 340543 h 2724347"/>
              <a:gd name="connsiteX10" fmla="*/ 5947136 w 6287679"/>
              <a:gd name="connsiteY10" fmla="*/ 340543 h 2724347"/>
              <a:gd name="connsiteX11" fmla="*/ 5947136 w 6287679"/>
              <a:gd name="connsiteY11" fmla="*/ 1021630 h 2724347"/>
              <a:gd name="connsiteX12" fmla="*/ 5947136 w 6287679"/>
              <a:gd name="connsiteY12" fmla="*/ 1723150 h 2724347"/>
              <a:gd name="connsiteX13" fmla="*/ 5947136 w 6287679"/>
              <a:gd name="connsiteY13" fmla="*/ 2383804 h 2724347"/>
              <a:gd name="connsiteX14" fmla="*/ 5268115 w 6287679"/>
              <a:gd name="connsiteY14" fmla="*/ 2383804 h 2724347"/>
              <a:gd name="connsiteX15" fmla="*/ 4813358 w 6287679"/>
              <a:gd name="connsiteY15" fmla="*/ 2383804 h 2724347"/>
              <a:gd name="connsiteX16" fmla="*/ 4190404 w 6287679"/>
              <a:gd name="connsiteY16" fmla="*/ 2383804 h 2724347"/>
              <a:gd name="connsiteX17" fmla="*/ 3679581 w 6287679"/>
              <a:gd name="connsiteY17" fmla="*/ 2383804 h 2724347"/>
              <a:gd name="connsiteX18" fmla="*/ 3112692 w 6287679"/>
              <a:gd name="connsiteY18" fmla="*/ 2383804 h 2724347"/>
              <a:gd name="connsiteX19" fmla="*/ 2545803 w 6287679"/>
              <a:gd name="connsiteY19" fmla="*/ 2383804 h 2724347"/>
              <a:gd name="connsiteX20" fmla="*/ 1922848 w 6287679"/>
              <a:gd name="connsiteY20" fmla="*/ 2383804 h 2724347"/>
              <a:gd name="connsiteX21" fmla="*/ 1299893 w 6287679"/>
              <a:gd name="connsiteY21" fmla="*/ 2383804 h 2724347"/>
              <a:gd name="connsiteX22" fmla="*/ 340543 w 6287679"/>
              <a:gd name="connsiteY22" fmla="*/ 2383804 h 2724347"/>
              <a:gd name="connsiteX23" fmla="*/ 340543 w 6287679"/>
              <a:gd name="connsiteY23" fmla="*/ 1702717 h 2724347"/>
              <a:gd name="connsiteX24" fmla="*/ 340543 w 6287679"/>
              <a:gd name="connsiteY24" fmla="*/ 1001197 h 2724347"/>
              <a:gd name="connsiteX25" fmla="*/ 340543 w 6287679"/>
              <a:gd name="connsiteY25" fmla="*/ 340543 h 2724347"/>
              <a:gd name="connsiteX0" fmla="*/ 0 w 6287679"/>
              <a:gd name="connsiteY0" fmla="*/ 0 h 2724347"/>
              <a:gd name="connsiteX1" fmla="*/ 572877 w 6287679"/>
              <a:gd name="connsiteY1" fmla="*/ 0 h 2724347"/>
              <a:gd name="connsiteX2" fmla="*/ 1082878 w 6287679"/>
              <a:gd name="connsiteY2" fmla="*/ 0 h 2724347"/>
              <a:gd name="connsiteX3" fmla="*/ 1655755 w 6287679"/>
              <a:gd name="connsiteY3" fmla="*/ 0 h 2724347"/>
              <a:gd name="connsiteX4" fmla="*/ 2291510 w 6287679"/>
              <a:gd name="connsiteY4" fmla="*/ 0 h 2724347"/>
              <a:gd name="connsiteX5" fmla="*/ 2864387 w 6287679"/>
              <a:gd name="connsiteY5" fmla="*/ 0 h 2724347"/>
              <a:gd name="connsiteX6" fmla="*/ 3500141 w 6287679"/>
              <a:gd name="connsiteY6" fmla="*/ 0 h 2724347"/>
              <a:gd name="connsiteX7" fmla="*/ 4135896 w 6287679"/>
              <a:gd name="connsiteY7" fmla="*/ 0 h 2724347"/>
              <a:gd name="connsiteX8" fmla="*/ 4708773 w 6287679"/>
              <a:gd name="connsiteY8" fmla="*/ 0 h 2724347"/>
              <a:gd name="connsiteX9" fmla="*/ 5344527 w 6287679"/>
              <a:gd name="connsiteY9" fmla="*/ 0 h 2724347"/>
              <a:gd name="connsiteX10" fmla="*/ 6287679 w 6287679"/>
              <a:gd name="connsiteY10" fmla="*/ 0 h 2724347"/>
              <a:gd name="connsiteX11" fmla="*/ 5947136 w 6287679"/>
              <a:gd name="connsiteY11" fmla="*/ 340543 h 2724347"/>
              <a:gd name="connsiteX12" fmla="*/ 5492379 w 6287679"/>
              <a:gd name="connsiteY12" fmla="*/ 340543 h 2724347"/>
              <a:gd name="connsiteX13" fmla="*/ 4981556 w 6287679"/>
              <a:gd name="connsiteY13" fmla="*/ 340543 h 2724347"/>
              <a:gd name="connsiteX14" fmla="*/ 4246469 w 6287679"/>
              <a:gd name="connsiteY14" fmla="*/ 340543 h 2724347"/>
              <a:gd name="connsiteX15" fmla="*/ 3735647 w 6287679"/>
              <a:gd name="connsiteY15" fmla="*/ 340543 h 2724347"/>
              <a:gd name="connsiteX16" fmla="*/ 3224824 w 6287679"/>
              <a:gd name="connsiteY16" fmla="*/ 340543 h 2724347"/>
              <a:gd name="connsiteX17" fmla="*/ 2489737 w 6287679"/>
              <a:gd name="connsiteY17" fmla="*/ 340543 h 2724347"/>
              <a:gd name="connsiteX18" fmla="*/ 2034980 w 6287679"/>
              <a:gd name="connsiteY18" fmla="*/ 340543 h 2724347"/>
              <a:gd name="connsiteX19" fmla="*/ 1299893 w 6287679"/>
              <a:gd name="connsiteY19" fmla="*/ 340543 h 2724347"/>
              <a:gd name="connsiteX20" fmla="*/ 340543 w 6287679"/>
              <a:gd name="connsiteY20" fmla="*/ 340543 h 2724347"/>
              <a:gd name="connsiteX21" fmla="*/ 0 w 6287679"/>
              <a:gd name="connsiteY21" fmla="*/ 0 h 2724347"/>
              <a:gd name="connsiteX0" fmla="*/ 0 w 6287679"/>
              <a:gd name="connsiteY0" fmla="*/ 2724347 h 2724347"/>
              <a:gd name="connsiteX1" fmla="*/ 340543 w 6287679"/>
              <a:gd name="connsiteY1" fmla="*/ 2383804 h 2724347"/>
              <a:gd name="connsiteX2" fmla="*/ 1019564 w 6287679"/>
              <a:gd name="connsiteY2" fmla="*/ 2383804 h 2724347"/>
              <a:gd name="connsiteX3" fmla="*/ 1698584 w 6287679"/>
              <a:gd name="connsiteY3" fmla="*/ 2383804 h 2724347"/>
              <a:gd name="connsiteX4" fmla="*/ 2321539 w 6287679"/>
              <a:gd name="connsiteY4" fmla="*/ 2383804 h 2724347"/>
              <a:gd name="connsiteX5" fmla="*/ 2832362 w 6287679"/>
              <a:gd name="connsiteY5" fmla="*/ 2383804 h 2724347"/>
              <a:gd name="connsiteX6" fmla="*/ 3343185 w 6287679"/>
              <a:gd name="connsiteY6" fmla="*/ 2383804 h 2724347"/>
              <a:gd name="connsiteX7" fmla="*/ 3966140 w 6287679"/>
              <a:gd name="connsiteY7" fmla="*/ 2383804 h 2724347"/>
              <a:gd name="connsiteX8" fmla="*/ 4420897 w 6287679"/>
              <a:gd name="connsiteY8" fmla="*/ 2383804 h 2724347"/>
              <a:gd name="connsiteX9" fmla="*/ 5099918 w 6287679"/>
              <a:gd name="connsiteY9" fmla="*/ 2383804 h 2724347"/>
              <a:gd name="connsiteX10" fmla="*/ 5947136 w 6287679"/>
              <a:gd name="connsiteY10" fmla="*/ 2383804 h 2724347"/>
              <a:gd name="connsiteX11" fmla="*/ 6287679 w 6287679"/>
              <a:gd name="connsiteY11" fmla="*/ 2724347 h 2724347"/>
              <a:gd name="connsiteX12" fmla="*/ 5589048 w 6287679"/>
              <a:gd name="connsiteY12" fmla="*/ 2724347 h 2724347"/>
              <a:gd name="connsiteX13" fmla="*/ 4764663 w 6287679"/>
              <a:gd name="connsiteY13" fmla="*/ 2724347 h 2724347"/>
              <a:gd name="connsiteX14" fmla="*/ 4254663 w 6287679"/>
              <a:gd name="connsiteY14" fmla="*/ 2724347 h 2724347"/>
              <a:gd name="connsiteX15" fmla="*/ 3618909 w 6287679"/>
              <a:gd name="connsiteY15" fmla="*/ 2724347 h 2724347"/>
              <a:gd name="connsiteX16" fmla="*/ 3046031 w 6287679"/>
              <a:gd name="connsiteY16" fmla="*/ 2724347 h 2724347"/>
              <a:gd name="connsiteX17" fmla="*/ 2284523 w 6287679"/>
              <a:gd name="connsiteY17" fmla="*/ 2724347 h 2724347"/>
              <a:gd name="connsiteX18" fmla="*/ 1523016 w 6287679"/>
              <a:gd name="connsiteY18" fmla="*/ 2724347 h 2724347"/>
              <a:gd name="connsiteX19" fmla="*/ 1013015 w 6287679"/>
              <a:gd name="connsiteY19" fmla="*/ 2724347 h 2724347"/>
              <a:gd name="connsiteX20" fmla="*/ 0 w 6287679"/>
              <a:gd name="connsiteY20" fmla="*/ 2724347 h 2724347"/>
              <a:gd name="connsiteX0" fmla="*/ 0 w 6287679"/>
              <a:gd name="connsiteY0" fmla="*/ 0 h 2724347"/>
              <a:gd name="connsiteX1" fmla="*/ 340543 w 6287679"/>
              <a:gd name="connsiteY1" fmla="*/ 340543 h 2724347"/>
              <a:gd name="connsiteX2" fmla="*/ 340543 w 6287679"/>
              <a:gd name="connsiteY2" fmla="*/ 980765 h 2724347"/>
              <a:gd name="connsiteX3" fmla="*/ 340543 w 6287679"/>
              <a:gd name="connsiteY3" fmla="*/ 1702717 h 2724347"/>
              <a:gd name="connsiteX4" fmla="*/ 340543 w 6287679"/>
              <a:gd name="connsiteY4" fmla="*/ 2383804 h 2724347"/>
              <a:gd name="connsiteX5" fmla="*/ 0 w 6287679"/>
              <a:gd name="connsiteY5" fmla="*/ 2724347 h 2724347"/>
              <a:gd name="connsiteX6" fmla="*/ 0 w 6287679"/>
              <a:gd name="connsiteY6" fmla="*/ 2016017 h 2724347"/>
              <a:gd name="connsiteX7" fmla="*/ 0 w 6287679"/>
              <a:gd name="connsiteY7" fmla="*/ 1389417 h 2724347"/>
              <a:gd name="connsiteX8" fmla="*/ 0 w 6287679"/>
              <a:gd name="connsiteY8" fmla="*/ 790061 h 2724347"/>
              <a:gd name="connsiteX9" fmla="*/ 0 w 6287679"/>
              <a:gd name="connsiteY9" fmla="*/ 0 h 2724347"/>
              <a:gd name="connsiteX0" fmla="*/ 6287679 w 6287679"/>
              <a:gd name="connsiteY0" fmla="*/ 0 h 2724347"/>
              <a:gd name="connsiteX1" fmla="*/ 6287679 w 6287679"/>
              <a:gd name="connsiteY1" fmla="*/ 681087 h 2724347"/>
              <a:gd name="connsiteX2" fmla="*/ 6287679 w 6287679"/>
              <a:gd name="connsiteY2" fmla="*/ 1307687 h 2724347"/>
              <a:gd name="connsiteX3" fmla="*/ 6287679 w 6287679"/>
              <a:gd name="connsiteY3" fmla="*/ 1934286 h 2724347"/>
              <a:gd name="connsiteX4" fmla="*/ 6287679 w 6287679"/>
              <a:gd name="connsiteY4" fmla="*/ 2724347 h 2724347"/>
              <a:gd name="connsiteX5" fmla="*/ 5947136 w 6287679"/>
              <a:gd name="connsiteY5" fmla="*/ 2383804 h 2724347"/>
              <a:gd name="connsiteX6" fmla="*/ 5947136 w 6287679"/>
              <a:gd name="connsiteY6" fmla="*/ 1764015 h 2724347"/>
              <a:gd name="connsiteX7" fmla="*/ 5947136 w 6287679"/>
              <a:gd name="connsiteY7" fmla="*/ 1123793 h 2724347"/>
              <a:gd name="connsiteX8" fmla="*/ 5947136 w 6287679"/>
              <a:gd name="connsiteY8" fmla="*/ 340543 h 2724347"/>
              <a:gd name="connsiteX9" fmla="*/ 6287679 w 6287679"/>
              <a:gd name="connsiteY9" fmla="*/ 0 h 2724347"/>
              <a:gd name="connsiteX0" fmla="*/ 0 w 6287679"/>
              <a:gd name="connsiteY0" fmla="*/ 0 h 2724347"/>
              <a:gd name="connsiteX1" fmla="*/ 635754 w 6287679"/>
              <a:gd name="connsiteY1" fmla="*/ 0 h 2724347"/>
              <a:gd name="connsiteX2" fmla="*/ 1334385 w 6287679"/>
              <a:gd name="connsiteY2" fmla="*/ 0 h 2724347"/>
              <a:gd name="connsiteX3" fmla="*/ 2158770 w 6287679"/>
              <a:gd name="connsiteY3" fmla="*/ 0 h 2724347"/>
              <a:gd name="connsiteX4" fmla="*/ 2668770 w 6287679"/>
              <a:gd name="connsiteY4" fmla="*/ 0 h 2724347"/>
              <a:gd name="connsiteX5" fmla="*/ 3241648 w 6287679"/>
              <a:gd name="connsiteY5" fmla="*/ 0 h 2724347"/>
              <a:gd name="connsiteX6" fmla="*/ 4003156 w 6287679"/>
              <a:gd name="connsiteY6" fmla="*/ 0 h 2724347"/>
              <a:gd name="connsiteX7" fmla="*/ 4576033 w 6287679"/>
              <a:gd name="connsiteY7" fmla="*/ 0 h 2724347"/>
              <a:gd name="connsiteX8" fmla="*/ 5337541 w 6287679"/>
              <a:gd name="connsiteY8" fmla="*/ 0 h 2724347"/>
              <a:gd name="connsiteX9" fmla="*/ 6287679 w 6287679"/>
              <a:gd name="connsiteY9" fmla="*/ 0 h 2724347"/>
              <a:gd name="connsiteX10" fmla="*/ 6287679 w 6287679"/>
              <a:gd name="connsiteY10" fmla="*/ 653843 h 2724347"/>
              <a:gd name="connsiteX11" fmla="*/ 6287679 w 6287679"/>
              <a:gd name="connsiteY11" fmla="*/ 1307687 h 2724347"/>
              <a:gd name="connsiteX12" fmla="*/ 6287679 w 6287679"/>
              <a:gd name="connsiteY12" fmla="*/ 1961530 h 2724347"/>
              <a:gd name="connsiteX13" fmla="*/ 6287679 w 6287679"/>
              <a:gd name="connsiteY13" fmla="*/ 2724347 h 2724347"/>
              <a:gd name="connsiteX14" fmla="*/ 5777678 w 6287679"/>
              <a:gd name="connsiteY14" fmla="*/ 2724347 h 2724347"/>
              <a:gd name="connsiteX15" fmla="*/ 5016171 w 6287679"/>
              <a:gd name="connsiteY15" fmla="*/ 2724347 h 2724347"/>
              <a:gd name="connsiteX16" fmla="*/ 4443293 w 6287679"/>
              <a:gd name="connsiteY16" fmla="*/ 2724347 h 2724347"/>
              <a:gd name="connsiteX17" fmla="*/ 3933293 w 6287679"/>
              <a:gd name="connsiteY17" fmla="*/ 2724347 h 2724347"/>
              <a:gd name="connsiteX18" fmla="*/ 3360415 w 6287679"/>
              <a:gd name="connsiteY18" fmla="*/ 2724347 h 2724347"/>
              <a:gd name="connsiteX19" fmla="*/ 2536031 w 6287679"/>
              <a:gd name="connsiteY19" fmla="*/ 2724347 h 2724347"/>
              <a:gd name="connsiteX20" fmla="*/ 1711646 w 6287679"/>
              <a:gd name="connsiteY20" fmla="*/ 2724347 h 2724347"/>
              <a:gd name="connsiteX21" fmla="*/ 1138769 w 6287679"/>
              <a:gd name="connsiteY21" fmla="*/ 2724347 h 2724347"/>
              <a:gd name="connsiteX22" fmla="*/ 0 w 6287679"/>
              <a:gd name="connsiteY22" fmla="*/ 2724347 h 2724347"/>
              <a:gd name="connsiteX23" fmla="*/ 0 w 6287679"/>
              <a:gd name="connsiteY23" fmla="*/ 2070504 h 2724347"/>
              <a:gd name="connsiteX24" fmla="*/ 0 w 6287679"/>
              <a:gd name="connsiteY24" fmla="*/ 1416660 h 2724347"/>
              <a:gd name="connsiteX25" fmla="*/ 0 w 6287679"/>
              <a:gd name="connsiteY25" fmla="*/ 681087 h 2724347"/>
              <a:gd name="connsiteX26" fmla="*/ 0 w 6287679"/>
              <a:gd name="connsiteY26" fmla="*/ 0 h 2724347"/>
              <a:gd name="connsiteX27" fmla="*/ 340543 w 6287679"/>
              <a:gd name="connsiteY27" fmla="*/ 340543 h 2724347"/>
              <a:gd name="connsiteX28" fmla="*/ 1019564 w 6287679"/>
              <a:gd name="connsiteY28" fmla="*/ 340543 h 2724347"/>
              <a:gd name="connsiteX29" fmla="*/ 1754650 w 6287679"/>
              <a:gd name="connsiteY29" fmla="*/ 340543 h 2724347"/>
              <a:gd name="connsiteX30" fmla="*/ 2321539 w 6287679"/>
              <a:gd name="connsiteY30" fmla="*/ 340543 h 2724347"/>
              <a:gd name="connsiteX31" fmla="*/ 2832362 w 6287679"/>
              <a:gd name="connsiteY31" fmla="*/ 340543 h 2724347"/>
              <a:gd name="connsiteX32" fmla="*/ 3287119 w 6287679"/>
              <a:gd name="connsiteY32" fmla="*/ 340543 h 2724347"/>
              <a:gd name="connsiteX33" fmla="*/ 3966140 w 6287679"/>
              <a:gd name="connsiteY33" fmla="*/ 340543 h 2724347"/>
              <a:gd name="connsiteX34" fmla="*/ 4701226 w 6287679"/>
              <a:gd name="connsiteY34" fmla="*/ 340543 h 2724347"/>
              <a:gd name="connsiteX35" fmla="*/ 5380247 w 6287679"/>
              <a:gd name="connsiteY35" fmla="*/ 340543 h 2724347"/>
              <a:gd name="connsiteX36" fmla="*/ 5947136 w 6287679"/>
              <a:gd name="connsiteY36" fmla="*/ 340543 h 2724347"/>
              <a:gd name="connsiteX37" fmla="*/ 5947136 w 6287679"/>
              <a:gd name="connsiteY37" fmla="*/ 1042063 h 2724347"/>
              <a:gd name="connsiteX38" fmla="*/ 5947136 w 6287679"/>
              <a:gd name="connsiteY38" fmla="*/ 1764015 h 2724347"/>
              <a:gd name="connsiteX39" fmla="*/ 5947136 w 6287679"/>
              <a:gd name="connsiteY39" fmla="*/ 2383804 h 2724347"/>
              <a:gd name="connsiteX40" fmla="*/ 5436313 w 6287679"/>
              <a:gd name="connsiteY40" fmla="*/ 2383804 h 2724347"/>
              <a:gd name="connsiteX41" fmla="*/ 4757292 w 6287679"/>
              <a:gd name="connsiteY41" fmla="*/ 2383804 h 2724347"/>
              <a:gd name="connsiteX42" fmla="*/ 4022206 w 6287679"/>
              <a:gd name="connsiteY42" fmla="*/ 2383804 h 2724347"/>
              <a:gd name="connsiteX43" fmla="*/ 3287119 w 6287679"/>
              <a:gd name="connsiteY43" fmla="*/ 2383804 h 2724347"/>
              <a:gd name="connsiteX44" fmla="*/ 2720230 w 6287679"/>
              <a:gd name="connsiteY44" fmla="*/ 2383804 h 2724347"/>
              <a:gd name="connsiteX45" fmla="*/ 1985144 w 6287679"/>
              <a:gd name="connsiteY45" fmla="*/ 2383804 h 2724347"/>
              <a:gd name="connsiteX46" fmla="*/ 1418255 w 6287679"/>
              <a:gd name="connsiteY46" fmla="*/ 2383804 h 2724347"/>
              <a:gd name="connsiteX47" fmla="*/ 340543 w 6287679"/>
              <a:gd name="connsiteY47" fmla="*/ 2383804 h 2724347"/>
              <a:gd name="connsiteX48" fmla="*/ 340543 w 6287679"/>
              <a:gd name="connsiteY48" fmla="*/ 1702717 h 2724347"/>
              <a:gd name="connsiteX49" fmla="*/ 340543 w 6287679"/>
              <a:gd name="connsiteY49" fmla="*/ 1021630 h 2724347"/>
              <a:gd name="connsiteX50" fmla="*/ 340543 w 6287679"/>
              <a:gd name="connsiteY50" fmla="*/ 340543 h 2724347"/>
              <a:gd name="connsiteX51" fmla="*/ 0 w 6287679"/>
              <a:gd name="connsiteY51" fmla="*/ 0 h 2724347"/>
              <a:gd name="connsiteX52" fmla="*/ 340543 w 6287679"/>
              <a:gd name="connsiteY52" fmla="*/ 340543 h 2724347"/>
              <a:gd name="connsiteX53" fmla="*/ 0 w 6287679"/>
              <a:gd name="connsiteY53" fmla="*/ 2724347 h 2724347"/>
              <a:gd name="connsiteX54" fmla="*/ 340543 w 6287679"/>
              <a:gd name="connsiteY54" fmla="*/ 2383804 h 2724347"/>
              <a:gd name="connsiteX55" fmla="*/ 6287679 w 6287679"/>
              <a:gd name="connsiteY55" fmla="*/ 0 h 2724347"/>
              <a:gd name="connsiteX56" fmla="*/ 5947136 w 6287679"/>
              <a:gd name="connsiteY56" fmla="*/ 340543 h 2724347"/>
              <a:gd name="connsiteX57" fmla="*/ 6287679 w 6287679"/>
              <a:gd name="connsiteY57" fmla="*/ 2724347 h 2724347"/>
              <a:gd name="connsiteX58" fmla="*/ 5947136 w 6287679"/>
              <a:gd name="connsiteY58" fmla="*/ 2383804 h 272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287679" h="2724347" stroke="0" extrusionOk="0">
                <a:moveTo>
                  <a:pt x="340543" y="340543"/>
                </a:moveTo>
                <a:cubicBezTo>
                  <a:pt x="551471" y="358679"/>
                  <a:pt x="599973" y="360310"/>
                  <a:pt x="795300" y="340543"/>
                </a:cubicBezTo>
                <a:cubicBezTo>
                  <a:pt x="990627" y="320776"/>
                  <a:pt x="1345332" y="342374"/>
                  <a:pt x="1530387" y="340543"/>
                </a:cubicBezTo>
                <a:cubicBezTo>
                  <a:pt x="1715442" y="338712"/>
                  <a:pt x="1860878" y="331030"/>
                  <a:pt x="2097275" y="340543"/>
                </a:cubicBezTo>
                <a:cubicBezTo>
                  <a:pt x="2333672" y="350056"/>
                  <a:pt x="2402827" y="349302"/>
                  <a:pt x="2608098" y="340543"/>
                </a:cubicBezTo>
                <a:cubicBezTo>
                  <a:pt x="2813369" y="331784"/>
                  <a:pt x="2960945" y="349322"/>
                  <a:pt x="3062855" y="340543"/>
                </a:cubicBezTo>
                <a:cubicBezTo>
                  <a:pt x="3164765" y="331764"/>
                  <a:pt x="3391144" y="349473"/>
                  <a:pt x="3517612" y="340543"/>
                </a:cubicBezTo>
                <a:cubicBezTo>
                  <a:pt x="3644080" y="331613"/>
                  <a:pt x="3748281" y="340873"/>
                  <a:pt x="3972369" y="340543"/>
                </a:cubicBezTo>
                <a:cubicBezTo>
                  <a:pt x="4196457" y="340213"/>
                  <a:pt x="4345341" y="314861"/>
                  <a:pt x="4539258" y="340543"/>
                </a:cubicBezTo>
                <a:cubicBezTo>
                  <a:pt x="4733175" y="366225"/>
                  <a:pt x="4913796" y="341188"/>
                  <a:pt x="5274345" y="340543"/>
                </a:cubicBezTo>
                <a:cubicBezTo>
                  <a:pt x="5634894" y="339898"/>
                  <a:pt x="5611010" y="364255"/>
                  <a:pt x="5947136" y="340543"/>
                </a:cubicBezTo>
                <a:cubicBezTo>
                  <a:pt x="5918668" y="627494"/>
                  <a:pt x="5928146" y="818749"/>
                  <a:pt x="5947136" y="1021630"/>
                </a:cubicBezTo>
                <a:cubicBezTo>
                  <a:pt x="5966126" y="1224511"/>
                  <a:pt x="5944417" y="1538860"/>
                  <a:pt x="5947136" y="1723150"/>
                </a:cubicBezTo>
                <a:cubicBezTo>
                  <a:pt x="5949855" y="1907440"/>
                  <a:pt x="5918053" y="2187468"/>
                  <a:pt x="5947136" y="2383804"/>
                </a:cubicBezTo>
                <a:cubicBezTo>
                  <a:pt x="5789382" y="2402574"/>
                  <a:pt x="5470851" y="2369842"/>
                  <a:pt x="5268115" y="2383804"/>
                </a:cubicBezTo>
                <a:cubicBezTo>
                  <a:pt x="5065379" y="2397766"/>
                  <a:pt x="4909680" y="2369390"/>
                  <a:pt x="4813358" y="2383804"/>
                </a:cubicBezTo>
                <a:cubicBezTo>
                  <a:pt x="4717036" y="2398218"/>
                  <a:pt x="4499103" y="2362897"/>
                  <a:pt x="4190404" y="2383804"/>
                </a:cubicBezTo>
                <a:cubicBezTo>
                  <a:pt x="3881705" y="2404711"/>
                  <a:pt x="3823690" y="2393880"/>
                  <a:pt x="3679581" y="2383804"/>
                </a:cubicBezTo>
                <a:cubicBezTo>
                  <a:pt x="3535472" y="2373728"/>
                  <a:pt x="3314023" y="2362262"/>
                  <a:pt x="3112692" y="2383804"/>
                </a:cubicBezTo>
                <a:cubicBezTo>
                  <a:pt x="2911361" y="2405346"/>
                  <a:pt x="2733770" y="2402080"/>
                  <a:pt x="2545803" y="2383804"/>
                </a:cubicBezTo>
                <a:cubicBezTo>
                  <a:pt x="2357836" y="2365528"/>
                  <a:pt x="2192900" y="2372412"/>
                  <a:pt x="1922848" y="2383804"/>
                </a:cubicBezTo>
                <a:cubicBezTo>
                  <a:pt x="1652797" y="2395196"/>
                  <a:pt x="1495313" y="2392440"/>
                  <a:pt x="1299893" y="2383804"/>
                </a:cubicBezTo>
                <a:cubicBezTo>
                  <a:pt x="1104474" y="2375168"/>
                  <a:pt x="799370" y="2425400"/>
                  <a:pt x="340543" y="2383804"/>
                </a:cubicBezTo>
                <a:cubicBezTo>
                  <a:pt x="342830" y="2052105"/>
                  <a:pt x="335887" y="1890684"/>
                  <a:pt x="340543" y="1702717"/>
                </a:cubicBezTo>
                <a:cubicBezTo>
                  <a:pt x="345199" y="1514750"/>
                  <a:pt x="333753" y="1205888"/>
                  <a:pt x="340543" y="1001197"/>
                </a:cubicBezTo>
                <a:cubicBezTo>
                  <a:pt x="347333" y="796506"/>
                  <a:pt x="312248" y="478786"/>
                  <a:pt x="340543" y="340543"/>
                </a:cubicBezTo>
                <a:close/>
              </a:path>
              <a:path w="6287679" h="2724347" fill="lightenLess" stroke="0" extrusionOk="0">
                <a:moveTo>
                  <a:pt x="0" y="0"/>
                </a:moveTo>
                <a:cubicBezTo>
                  <a:pt x="216083" y="26143"/>
                  <a:pt x="437801" y="25022"/>
                  <a:pt x="572877" y="0"/>
                </a:cubicBezTo>
                <a:cubicBezTo>
                  <a:pt x="707953" y="-25022"/>
                  <a:pt x="941935" y="-11943"/>
                  <a:pt x="1082878" y="0"/>
                </a:cubicBezTo>
                <a:cubicBezTo>
                  <a:pt x="1223821" y="11943"/>
                  <a:pt x="1395788" y="-27850"/>
                  <a:pt x="1655755" y="0"/>
                </a:cubicBezTo>
                <a:cubicBezTo>
                  <a:pt x="1915722" y="27850"/>
                  <a:pt x="1978936" y="439"/>
                  <a:pt x="2291510" y="0"/>
                </a:cubicBezTo>
                <a:cubicBezTo>
                  <a:pt x="2604084" y="-439"/>
                  <a:pt x="2732838" y="-21661"/>
                  <a:pt x="2864387" y="0"/>
                </a:cubicBezTo>
                <a:cubicBezTo>
                  <a:pt x="2995936" y="21661"/>
                  <a:pt x="3300492" y="6512"/>
                  <a:pt x="3500141" y="0"/>
                </a:cubicBezTo>
                <a:cubicBezTo>
                  <a:pt x="3699790" y="-6512"/>
                  <a:pt x="3984662" y="-12374"/>
                  <a:pt x="4135896" y="0"/>
                </a:cubicBezTo>
                <a:cubicBezTo>
                  <a:pt x="4287130" y="12374"/>
                  <a:pt x="4554472" y="-23812"/>
                  <a:pt x="4708773" y="0"/>
                </a:cubicBezTo>
                <a:cubicBezTo>
                  <a:pt x="4863074" y="23812"/>
                  <a:pt x="5119118" y="-12904"/>
                  <a:pt x="5344527" y="0"/>
                </a:cubicBezTo>
                <a:cubicBezTo>
                  <a:pt x="5569936" y="12904"/>
                  <a:pt x="6023476" y="-15207"/>
                  <a:pt x="6287679" y="0"/>
                </a:cubicBezTo>
                <a:cubicBezTo>
                  <a:pt x="6159662" y="107578"/>
                  <a:pt x="6019269" y="249195"/>
                  <a:pt x="5947136" y="340543"/>
                </a:cubicBezTo>
                <a:cubicBezTo>
                  <a:pt x="5818731" y="334318"/>
                  <a:pt x="5611569" y="330774"/>
                  <a:pt x="5492379" y="340543"/>
                </a:cubicBezTo>
                <a:cubicBezTo>
                  <a:pt x="5373189" y="350312"/>
                  <a:pt x="5223865" y="333082"/>
                  <a:pt x="4981556" y="340543"/>
                </a:cubicBezTo>
                <a:cubicBezTo>
                  <a:pt x="4739247" y="348004"/>
                  <a:pt x="4488339" y="305128"/>
                  <a:pt x="4246469" y="340543"/>
                </a:cubicBezTo>
                <a:cubicBezTo>
                  <a:pt x="4004599" y="375958"/>
                  <a:pt x="3909884" y="357341"/>
                  <a:pt x="3735647" y="340543"/>
                </a:cubicBezTo>
                <a:cubicBezTo>
                  <a:pt x="3561410" y="323745"/>
                  <a:pt x="3428929" y="351132"/>
                  <a:pt x="3224824" y="340543"/>
                </a:cubicBezTo>
                <a:cubicBezTo>
                  <a:pt x="3020719" y="329954"/>
                  <a:pt x="2840615" y="313840"/>
                  <a:pt x="2489737" y="340543"/>
                </a:cubicBezTo>
                <a:cubicBezTo>
                  <a:pt x="2138859" y="367246"/>
                  <a:pt x="2237001" y="319293"/>
                  <a:pt x="2034980" y="340543"/>
                </a:cubicBezTo>
                <a:cubicBezTo>
                  <a:pt x="1832959" y="361793"/>
                  <a:pt x="1571549" y="319360"/>
                  <a:pt x="1299893" y="340543"/>
                </a:cubicBezTo>
                <a:cubicBezTo>
                  <a:pt x="1028237" y="361726"/>
                  <a:pt x="709711" y="329561"/>
                  <a:pt x="340543" y="340543"/>
                </a:cubicBezTo>
                <a:cubicBezTo>
                  <a:pt x="197369" y="216770"/>
                  <a:pt x="153624" y="168686"/>
                  <a:pt x="0" y="0"/>
                </a:cubicBezTo>
                <a:close/>
              </a:path>
              <a:path w="6287679" h="2724347" fill="darkenLess" stroke="0" extrusionOk="0">
                <a:moveTo>
                  <a:pt x="0" y="2724347"/>
                </a:moveTo>
                <a:cubicBezTo>
                  <a:pt x="156821" y="2564993"/>
                  <a:pt x="187143" y="2527118"/>
                  <a:pt x="340543" y="2383804"/>
                </a:cubicBezTo>
                <a:cubicBezTo>
                  <a:pt x="505488" y="2396718"/>
                  <a:pt x="833292" y="2370225"/>
                  <a:pt x="1019564" y="2383804"/>
                </a:cubicBezTo>
                <a:cubicBezTo>
                  <a:pt x="1205836" y="2397383"/>
                  <a:pt x="1418318" y="2391294"/>
                  <a:pt x="1698584" y="2383804"/>
                </a:cubicBezTo>
                <a:cubicBezTo>
                  <a:pt x="1978850" y="2376314"/>
                  <a:pt x="2118056" y="2356443"/>
                  <a:pt x="2321539" y="2383804"/>
                </a:cubicBezTo>
                <a:cubicBezTo>
                  <a:pt x="2525022" y="2411165"/>
                  <a:pt x="2674533" y="2376870"/>
                  <a:pt x="2832362" y="2383804"/>
                </a:cubicBezTo>
                <a:cubicBezTo>
                  <a:pt x="2990191" y="2390738"/>
                  <a:pt x="3208737" y="2385141"/>
                  <a:pt x="3343185" y="2383804"/>
                </a:cubicBezTo>
                <a:cubicBezTo>
                  <a:pt x="3477633" y="2382467"/>
                  <a:pt x="3744133" y="2391896"/>
                  <a:pt x="3966140" y="2383804"/>
                </a:cubicBezTo>
                <a:cubicBezTo>
                  <a:pt x="4188147" y="2375712"/>
                  <a:pt x="4216793" y="2394100"/>
                  <a:pt x="4420897" y="2383804"/>
                </a:cubicBezTo>
                <a:cubicBezTo>
                  <a:pt x="4625001" y="2373508"/>
                  <a:pt x="4785167" y="2392622"/>
                  <a:pt x="5099918" y="2383804"/>
                </a:cubicBezTo>
                <a:cubicBezTo>
                  <a:pt x="5414669" y="2374986"/>
                  <a:pt x="5713532" y="2414259"/>
                  <a:pt x="5947136" y="2383804"/>
                </a:cubicBezTo>
                <a:cubicBezTo>
                  <a:pt x="6046375" y="2459109"/>
                  <a:pt x="6158966" y="2627665"/>
                  <a:pt x="6287679" y="2724347"/>
                </a:cubicBezTo>
                <a:cubicBezTo>
                  <a:pt x="6112528" y="2725571"/>
                  <a:pt x="5803629" y="2704802"/>
                  <a:pt x="5589048" y="2724347"/>
                </a:cubicBezTo>
                <a:cubicBezTo>
                  <a:pt x="5374467" y="2743892"/>
                  <a:pt x="5011107" y="2739731"/>
                  <a:pt x="4764663" y="2724347"/>
                </a:cubicBezTo>
                <a:cubicBezTo>
                  <a:pt x="4518219" y="2708963"/>
                  <a:pt x="4394705" y="2724566"/>
                  <a:pt x="4254663" y="2724347"/>
                </a:cubicBezTo>
                <a:cubicBezTo>
                  <a:pt x="4114621" y="2724128"/>
                  <a:pt x="3919671" y="2750598"/>
                  <a:pt x="3618909" y="2724347"/>
                </a:cubicBezTo>
                <a:cubicBezTo>
                  <a:pt x="3318147" y="2698096"/>
                  <a:pt x="3315757" y="2718070"/>
                  <a:pt x="3046031" y="2724347"/>
                </a:cubicBezTo>
                <a:cubicBezTo>
                  <a:pt x="2776305" y="2730624"/>
                  <a:pt x="2454547" y="2719484"/>
                  <a:pt x="2284523" y="2724347"/>
                </a:cubicBezTo>
                <a:cubicBezTo>
                  <a:pt x="2114499" y="2729210"/>
                  <a:pt x="1900250" y="2722380"/>
                  <a:pt x="1523016" y="2724347"/>
                </a:cubicBezTo>
                <a:cubicBezTo>
                  <a:pt x="1145782" y="2726314"/>
                  <a:pt x="1121243" y="2702711"/>
                  <a:pt x="1013015" y="2724347"/>
                </a:cubicBezTo>
                <a:cubicBezTo>
                  <a:pt x="904787" y="2745983"/>
                  <a:pt x="381132" y="2731844"/>
                  <a:pt x="0" y="2724347"/>
                </a:cubicBezTo>
                <a:close/>
              </a:path>
              <a:path w="6287679" h="2724347" fill="lighten" stroke="0" extrusionOk="0">
                <a:moveTo>
                  <a:pt x="0" y="0"/>
                </a:moveTo>
                <a:cubicBezTo>
                  <a:pt x="133169" y="162713"/>
                  <a:pt x="176657" y="185507"/>
                  <a:pt x="340543" y="340543"/>
                </a:cubicBezTo>
                <a:cubicBezTo>
                  <a:pt x="314533" y="572014"/>
                  <a:pt x="323209" y="783245"/>
                  <a:pt x="340543" y="980765"/>
                </a:cubicBezTo>
                <a:cubicBezTo>
                  <a:pt x="357877" y="1178285"/>
                  <a:pt x="338917" y="1456774"/>
                  <a:pt x="340543" y="1702717"/>
                </a:cubicBezTo>
                <a:cubicBezTo>
                  <a:pt x="342169" y="1948660"/>
                  <a:pt x="369473" y="2209539"/>
                  <a:pt x="340543" y="2383804"/>
                </a:cubicBezTo>
                <a:cubicBezTo>
                  <a:pt x="237367" y="2458923"/>
                  <a:pt x="135971" y="2609552"/>
                  <a:pt x="0" y="2724347"/>
                </a:cubicBezTo>
                <a:cubicBezTo>
                  <a:pt x="28060" y="2476962"/>
                  <a:pt x="-29880" y="2180881"/>
                  <a:pt x="0" y="2016017"/>
                </a:cubicBezTo>
                <a:cubicBezTo>
                  <a:pt x="29880" y="1851153"/>
                  <a:pt x="-18535" y="1673382"/>
                  <a:pt x="0" y="1389417"/>
                </a:cubicBezTo>
                <a:cubicBezTo>
                  <a:pt x="18535" y="1105452"/>
                  <a:pt x="5483" y="1008185"/>
                  <a:pt x="0" y="790061"/>
                </a:cubicBezTo>
                <a:cubicBezTo>
                  <a:pt x="-5483" y="571937"/>
                  <a:pt x="809" y="188817"/>
                  <a:pt x="0" y="0"/>
                </a:cubicBezTo>
                <a:close/>
              </a:path>
              <a:path w="6287679" h="2724347" fill="darken" stroke="0" extrusionOk="0">
                <a:moveTo>
                  <a:pt x="6287679" y="0"/>
                </a:moveTo>
                <a:cubicBezTo>
                  <a:pt x="6321051" y="291641"/>
                  <a:pt x="6280336" y="495096"/>
                  <a:pt x="6287679" y="681087"/>
                </a:cubicBezTo>
                <a:cubicBezTo>
                  <a:pt x="6295022" y="867078"/>
                  <a:pt x="6311672" y="1142702"/>
                  <a:pt x="6287679" y="1307687"/>
                </a:cubicBezTo>
                <a:cubicBezTo>
                  <a:pt x="6263686" y="1472672"/>
                  <a:pt x="6313892" y="1708416"/>
                  <a:pt x="6287679" y="1934286"/>
                </a:cubicBezTo>
                <a:cubicBezTo>
                  <a:pt x="6261466" y="2160156"/>
                  <a:pt x="6303773" y="2341598"/>
                  <a:pt x="6287679" y="2724347"/>
                </a:cubicBezTo>
                <a:cubicBezTo>
                  <a:pt x="6210955" y="2660926"/>
                  <a:pt x="6098276" y="2503789"/>
                  <a:pt x="5947136" y="2383804"/>
                </a:cubicBezTo>
                <a:cubicBezTo>
                  <a:pt x="5966095" y="2213103"/>
                  <a:pt x="5936800" y="2032541"/>
                  <a:pt x="5947136" y="1764015"/>
                </a:cubicBezTo>
                <a:cubicBezTo>
                  <a:pt x="5957472" y="1495489"/>
                  <a:pt x="5927382" y="1292423"/>
                  <a:pt x="5947136" y="1123793"/>
                </a:cubicBezTo>
                <a:cubicBezTo>
                  <a:pt x="5966890" y="955163"/>
                  <a:pt x="5984789" y="677222"/>
                  <a:pt x="5947136" y="340543"/>
                </a:cubicBezTo>
                <a:cubicBezTo>
                  <a:pt x="6070372" y="193555"/>
                  <a:pt x="6110839" y="148696"/>
                  <a:pt x="6287679" y="0"/>
                </a:cubicBezTo>
                <a:close/>
              </a:path>
              <a:path w="6287679" h="2724347" fill="none" extrusionOk="0">
                <a:moveTo>
                  <a:pt x="0" y="0"/>
                </a:moveTo>
                <a:cubicBezTo>
                  <a:pt x="266860" y="20914"/>
                  <a:pt x="347233" y="13637"/>
                  <a:pt x="635754" y="0"/>
                </a:cubicBezTo>
                <a:cubicBezTo>
                  <a:pt x="924275" y="-13637"/>
                  <a:pt x="1100482" y="-17017"/>
                  <a:pt x="1334385" y="0"/>
                </a:cubicBezTo>
                <a:cubicBezTo>
                  <a:pt x="1568288" y="17017"/>
                  <a:pt x="1918036" y="-31667"/>
                  <a:pt x="2158770" y="0"/>
                </a:cubicBezTo>
                <a:cubicBezTo>
                  <a:pt x="2399505" y="31667"/>
                  <a:pt x="2445861" y="22534"/>
                  <a:pt x="2668770" y="0"/>
                </a:cubicBezTo>
                <a:cubicBezTo>
                  <a:pt x="2891679" y="-22534"/>
                  <a:pt x="2982220" y="23649"/>
                  <a:pt x="3241648" y="0"/>
                </a:cubicBezTo>
                <a:cubicBezTo>
                  <a:pt x="3501076" y="-23649"/>
                  <a:pt x="3627300" y="-35954"/>
                  <a:pt x="4003156" y="0"/>
                </a:cubicBezTo>
                <a:cubicBezTo>
                  <a:pt x="4379012" y="35954"/>
                  <a:pt x="4377666" y="10502"/>
                  <a:pt x="4576033" y="0"/>
                </a:cubicBezTo>
                <a:cubicBezTo>
                  <a:pt x="4774400" y="-10502"/>
                  <a:pt x="5175870" y="-16109"/>
                  <a:pt x="5337541" y="0"/>
                </a:cubicBezTo>
                <a:cubicBezTo>
                  <a:pt x="5499212" y="16109"/>
                  <a:pt x="5857290" y="9870"/>
                  <a:pt x="6287679" y="0"/>
                </a:cubicBezTo>
                <a:cubicBezTo>
                  <a:pt x="6299759" y="145780"/>
                  <a:pt x="6294070" y="331210"/>
                  <a:pt x="6287679" y="653843"/>
                </a:cubicBezTo>
                <a:cubicBezTo>
                  <a:pt x="6281288" y="976476"/>
                  <a:pt x="6264464" y="1097850"/>
                  <a:pt x="6287679" y="1307687"/>
                </a:cubicBezTo>
                <a:cubicBezTo>
                  <a:pt x="6310894" y="1517524"/>
                  <a:pt x="6285855" y="1689031"/>
                  <a:pt x="6287679" y="1961530"/>
                </a:cubicBezTo>
                <a:cubicBezTo>
                  <a:pt x="6289503" y="2234029"/>
                  <a:pt x="6287779" y="2366510"/>
                  <a:pt x="6287679" y="2724347"/>
                </a:cubicBezTo>
                <a:cubicBezTo>
                  <a:pt x="6054473" y="2731760"/>
                  <a:pt x="5970774" y="2735179"/>
                  <a:pt x="5777678" y="2724347"/>
                </a:cubicBezTo>
                <a:cubicBezTo>
                  <a:pt x="5584582" y="2713515"/>
                  <a:pt x="5362842" y="2705185"/>
                  <a:pt x="5016171" y="2724347"/>
                </a:cubicBezTo>
                <a:cubicBezTo>
                  <a:pt x="4669500" y="2743509"/>
                  <a:pt x="4718249" y="2713203"/>
                  <a:pt x="4443293" y="2724347"/>
                </a:cubicBezTo>
                <a:cubicBezTo>
                  <a:pt x="4168337" y="2735491"/>
                  <a:pt x="4111740" y="2701317"/>
                  <a:pt x="3933293" y="2724347"/>
                </a:cubicBezTo>
                <a:cubicBezTo>
                  <a:pt x="3754846" y="2747377"/>
                  <a:pt x="3646065" y="2725495"/>
                  <a:pt x="3360415" y="2724347"/>
                </a:cubicBezTo>
                <a:cubicBezTo>
                  <a:pt x="3074765" y="2723199"/>
                  <a:pt x="2864950" y="2751770"/>
                  <a:pt x="2536031" y="2724347"/>
                </a:cubicBezTo>
                <a:cubicBezTo>
                  <a:pt x="2207112" y="2696924"/>
                  <a:pt x="2024586" y="2693855"/>
                  <a:pt x="1711646" y="2724347"/>
                </a:cubicBezTo>
                <a:cubicBezTo>
                  <a:pt x="1398706" y="2754839"/>
                  <a:pt x="1335343" y="2716968"/>
                  <a:pt x="1138769" y="2724347"/>
                </a:cubicBezTo>
                <a:cubicBezTo>
                  <a:pt x="942195" y="2731726"/>
                  <a:pt x="375360" y="2736630"/>
                  <a:pt x="0" y="2724347"/>
                </a:cubicBezTo>
                <a:cubicBezTo>
                  <a:pt x="7418" y="2579628"/>
                  <a:pt x="27962" y="2271550"/>
                  <a:pt x="0" y="2070504"/>
                </a:cubicBezTo>
                <a:cubicBezTo>
                  <a:pt x="-27962" y="1869458"/>
                  <a:pt x="-27268" y="1742048"/>
                  <a:pt x="0" y="1416660"/>
                </a:cubicBezTo>
                <a:cubicBezTo>
                  <a:pt x="27268" y="1091272"/>
                  <a:pt x="-8416" y="837138"/>
                  <a:pt x="0" y="681087"/>
                </a:cubicBezTo>
                <a:cubicBezTo>
                  <a:pt x="8416" y="525036"/>
                  <a:pt x="32394" y="211916"/>
                  <a:pt x="0" y="0"/>
                </a:cubicBezTo>
                <a:close/>
                <a:moveTo>
                  <a:pt x="340543" y="340543"/>
                </a:moveTo>
                <a:cubicBezTo>
                  <a:pt x="628468" y="357890"/>
                  <a:pt x="803104" y="331421"/>
                  <a:pt x="1019564" y="340543"/>
                </a:cubicBezTo>
                <a:cubicBezTo>
                  <a:pt x="1236024" y="349665"/>
                  <a:pt x="1544620" y="364553"/>
                  <a:pt x="1754650" y="340543"/>
                </a:cubicBezTo>
                <a:cubicBezTo>
                  <a:pt x="1964680" y="316533"/>
                  <a:pt x="2110078" y="348562"/>
                  <a:pt x="2321539" y="340543"/>
                </a:cubicBezTo>
                <a:cubicBezTo>
                  <a:pt x="2533000" y="332524"/>
                  <a:pt x="2590144" y="320345"/>
                  <a:pt x="2832362" y="340543"/>
                </a:cubicBezTo>
                <a:cubicBezTo>
                  <a:pt x="3074580" y="360741"/>
                  <a:pt x="3142614" y="341962"/>
                  <a:pt x="3287119" y="340543"/>
                </a:cubicBezTo>
                <a:cubicBezTo>
                  <a:pt x="3431624" y="339124"/>
                  <a:pt x="3682809" y="339307"/>
                  <a:pt x="3966140" y="340543"/>
                </a:cubicBezTo>
                <a:cubicBezTo>
                  <a:pt x="4249471" y="341779"/>
                  <a:pt x="4443462" y="369203"/>
                  <a:pt x="4701226" y="340543"/>
                </a:cubicBezTo>
                <a:cubicBezTo>
                  <a:pt x="4958990" y="311883"/>
                  <a:pt x="5043695" y="356096"/>
                  <a:pt x="5380247" y="340543"/>
                </a:cubicBezTo>
                <a:cubicBezTo>
                  <a:pt x="5716799" y="324990"/>
                  <a:pt x="5679157" y="347242"/>
                  <a:pt x="5947136" y="340543"/>
                </a:cubicBezTo>
                <a:cubicBezTo>
                  <a:pt x="5948647" y="607336"/>
                  <a:pt x="5963217" y="805647"/>
                  <a:pt x="5947136" y="1042063"/>
                </a:cubicBezTo>
                <a:cubicBezTo>
                  <a:pt x="5931055" y="1278479"/>
                  <a:pt x="5960682" y="1530301"/>
                  <a:pt x="5947136" y="1764015"/>
                </a:cubicBezTo>
                <a:cubicBezTo>
                  <a:pt x="5933590" y="1997729"/>
                  <a:pt x="5967595" y="2164465"/>
                  <a:pt x="5947136" y="2383804"/>
                </a:cubicBezTo>
                <a:cubicBezTo>
                  <a:pt x="5796478" y="2381155"/>
                  <a:pt x="5540769" y="2373020"/>
                  <a:pt x="5436313" y="2383804"/>
                </a:cubicBezTo>
                <a:cubicBezTo>
                  <a:pt x="5331857" y="2394588"/>
                  <a:pt x="5031306" y="2381943"/>
                  <a:pt x="4757292" y="2383804"/>
                </a:cubicBezTo>
                <a:cubicBezTo>
                  <a:pt x="4483278" y="2385665"/>
                  <a:pt x="4290995" y="2400753"/>
                  <a:pt x="4022206" y="2383804"/>
                </a:cubicBezTo>
                <a:cubicBezTo>
                  <a:pt x="3753417" y="2366855"/>
                  <a:pt x="3549970" y="2394310"/>
                  <a:pt x="3287119" y="2383804"/>
                </a:cubicBezTo>
                <a:cubicBezTo>
                  <a:pt x="3024268" y="2373298"/>
                  <a:pt x="2941662" y="2385040"/>
                  <a:pt x="2720230" y="2383804"/>
                </a:cubicBezTo>
                <a:cubicBezTo>
                  <a:pt x="2498798" y="2382568"/>
                  <a:pt x="2324303" y="2411132"/>
                  <a:pt x="1985144" y="2383804"/>
                </a:cubicBezTo>
                <a:cubicBezTo>
                  <a:pt x="1645985" y="2356476"/>
                  <a:pt x="1614261" y="2397493"/>
                  <a:pt x="1418255" y="2383804"/>
                </a:cubicBezTo>
                <a:cubicBezTo>
                  <a:pt x="1222249" y="2370115"/>
                  <a:pt x="758982" y="2356330"/>
                  <a:pt x="340543" y="2383804"/>
                </a:cubicBezTo>
                <a:cubicBezTo>
                  <a:pt x="314802" y="2075412"/>
                  <a:pt x="341928" y="1863588"/>
                  <a:pt x="340543" y="1702717"/>
                </a:cubicBezTo>
                <a:cubicBezTo>
                  <a:pt x="339158" y="1541846"/>
                  <a:pt x="308174" y="1288419"/>
                  <a:pt x="340543" y="1021630"/>
                </a:cubicBezTo>
                <a:cubicBezTo>
                  <a:pt x="372912" y="754841"/>
                  <a:pt x="311526" y="504138"/>
                  <a:pt x="340543" y="340543"/>
                </a:cubicBezTo>
                <a:close/>
                <a:moveTo>
                  <a:pt x="0" y="0"/>
                </a:moveTo>
                <a:cubicBezTo>
                  <a:pt x="85686" y="99231"/>
                  <a:pt x="174977" y="185486"/>
                  <a:pt x="340543" y="340543"/>
                </a:cubicBezTo>
                <a:moveTo>
                  <a:pt x="0" y="2724347"/>
                </a:moveTo>
                <a:cubicBezTo>
                  <a:pt x="152160" y="2604853"/>
                  <a:pt x="239561" y="2480624"/>
                  <a:pt x="340543" y="2383804"/>
                </a:cubicBezTo>
                <a:moveTo>
                  <a:pt x="6287679" y="0"/>
                </a:moveTo>
                <a:cubicBezTo>
                  <a:pt x="6187837" y="85751"/>
                  <a:pt x="6037143" y="223641"/>
                  <a:pt x="5947136" y="340543"/>
                </a:cubicBezTo>
                <a:moveTo>
                  <a:pt x="6287679" y="2724347"/>
                </a:moveTo>
                <a:cubicBezTo>
                  <a:pt x="6195454" y="2601139"/>
                  <a:pt x="6092710" y="2534979"/>
                  <a:pt x="5947136" y="2383804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="" xmlns:ask="http://schemas.microsoft.com/office/drawing/2018/sketchyshapes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50880"/>
            <a:ext cx="9144000" cy="1655763"/>
          </a:xfrm>
        </p:spPr>
        <p:txBody>
          <a:bodyPr/>
          <a:lstStyle/>
          <a:p>
            <a:r>
              <a:rPr lang="hr-HR" dirty="0">
                <a:latin typeface="Elephant" panose="02020904090505020303" pitchFamily="18" charset="0"/>
              </a:rPr>
              <a:t>VERSAJSKI POREDAK</a:t>
            </a:r>
            <a:endParaRPr lang="x-none" dirty="0"/>
          </a:p>
        </p:txBody>
      </p:sp>
      <p:sp>
        <p:nvSpPr>
          <p:cNvPr id="7" name="Podnaslov 6">
            <a:extLst>
              <a:ext uri="{FF2B5EF4-FFF2-40B4-BE49-F238E27FC236}">
                <a16:creationId xmlns="" xmlns:a16="http://schemas.microsoft.com/office/drawing/2014/main" id="{46CEAB4F-2CE1-4688-9EA6-3404E5D81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35860"/>
            <a:ext cx="9144000" cy="1402448"/>
          </a:xfrm>
        </p:spPr>
        <p:txBody>
          <a:bodyPr/>
          <a:lstStyle/>
          <a:p>
            <a:r>
              <a:rPr lang="hr-HR" b="1" dirty="0" smtClean="0"/>
              <a:t>Svijet </a:t>
            </a:r>
            <a:r>
              <a:rPr lang="hr-HR" b="1" dirty="0"/>
              <a:t>i Hrvatska od 1918. do 1939. godine</a:t>
            </a:r>
          </a:p>
        </p:txBody>
      </p:sp>
    </p:spTree>
    <p:extLst>
      <p:ext uri="{BB962C8B-B14F-4D97-AF65-F5344CB8AC3E}">
        <p14:creationId xmlns="" xmlns:p14="http://schemas.microsoft.com/office/powerpoint/2010/main" val="50462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="" xmlns:a16="http://schemas.microsoft.com/office/drawing/2014/main" id="{FE073641-8DC5-4FEF-947A-5C39C00E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0" y="1348033"/>
            <a:ext cx="11481747" cy="901599"/>
          </a:xfrm>
        </p:spPr>
        <p:txBody>
          <a:bodyPr>
            <a:noAutofit/>
          </a:bodyPr>
          <a:lstStyle/>
          <a:p>
            <a:r>
              <a:rPr lang="hr-HR" sz="3600" b="1" dirty="0"/>
              <a:t>Pariška mirovna konferencija (siječanj 1919</a:t>
            </a:r>
            <a:r>
              <a:rPr lang="hr-HR" sz="3600" b="1" dirty="0" smtClean="0"/>
              <a:t>. – siječanj </a:t>
            </a:r>
            <a:r>
              <a:rPr lang="hr-HR" sz="3600" b="1" dirty="0"/>
              <a:t>1920.)</a:t>
            </a:r>
          </a:p>
        </p:txBody>
      </p:sp>
      <p:pic>
        <p:nvPicPr>
          <p:cNvPr id="5" name="Slika 4" descr="Slika na kojoj se prikazuje tekst, osoba, na otvorenom, stajanje&#10;&#10;Opis je automatski generiran">
            <a:extLst>
              <a:ext uri="{FF2B5EF4-FFF2-40B4-BE49-F238E27FC236}">
                <a16:creationId xmlns="" xmlns:a16="http://schemas.microsoft.com/office/drawing/2014/main" id="{1013513F-9B08-4B9B-830F-77BBD06B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90" y="2249632"/>
            <a:ext cx="5885804" cy="441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vitak: vodoravno 5">
            <a:extLst>
              <a:ext uri="{FF2B5EF4-FFF2-40B4-BE49-F238E27FC236}">
                <a16:creationId xmlns="" xmlns:a16="http://schemas.microsoft.com/office/drawing/2014/main" id="{915B27C9-F262-466E-A958-05FF132DECA5}"/>
              </a:ext>
            </a:extLst>
          </p:cNvPr>
          <p:cNvSpPr/>
          <p:nvPr/>
        </p:nvSpPr>
        <p:spPr>
          <a:xfrm>
            <a:off x="6847386" y="2315620"/>
            <a:ext cx="4986781" cy="3907681"/>
          </a:xfrm>
          <a:custGeom>
            <a:avLst/>
            <a:gdLst>
              <a:gd name="connsiteX0" fmla="*/ 4986781 w 4986781"/>
              <a:gd name="connsiteY0" fmla="*/ 244230 h 3907681"/>
              <a:gd name="connsiteX1" fmla="*/ 4742551 w 4986781"/>
              <a:gd name="connsiteY1" fmla="*/ 488460 h 3907681"/>
              <a:gd name="connsiteX2" fmla="*/ 4742551 w 4986781"/>
              <a:gd name="connsiteY2" fmla="*/ 244230 h 3907681"/>
              <a:gd name="connsiteX3" fmla="*/ 4620436 w 4986781"/>
              <a:gd name="connsiteY3" fmla="*/ 366345 h 3907681"/>
              <a:gd name="connsiteX4" fmla="*/ 4498321 w 4986781"/>
              <a:gd name="connsiteY4" fmla="*/ 244230 h 3907681"/>
              <a:gd name="connsiteX5" fmla="*/ 4498321 w 4986781"/>
              <a:gd name="connsiteY5" fmla="*/ 488460 h 3907681"/>
              <a:gd name="connsiteX6" fmla="*/ 3848053 w 4986781"/>
              <a:gd name="connsiteY6" fmla="*/ 488460 h 3907681"/>
              <a:gd name="connsiteX7" fmla="*/ 3282866 w 4986781"/>
              <a:gd name="connsiteY7" fmla="*/ 488460 h 3907681"/>
              <a:gd name="connsiteX8" fmla="*/ 2590057 w 4986781"/>
              <a:gd name="connsiteY8" fmla="*/ 488460 h 3907681"/>
              <a:gd name="connsiteX9" fmla="*/ 1982330 w 4986781"/>
              <a:gd name="connsiteY9" fmla="*/ 488460 h 3907681"/>
              <a:gd name="connsiteX10" fmla="*/ 1459685 w 4986781"/>
              <a:gd name="connsiteY10" fmla="*/ 488460 h 3907681"/>
              <a:gd name="connsiteX11" fmla="*/ 766875 w 4986781"/>
              <a:gd name="connsiteY11" fmla="*/ 488460 h 3907681"/>
              <a:gd name="connsiteX12" fmla="*/ 244230 w 4986781"/>
              <a:gd name="connsiteY12" fmla="*/ 488460 h 3907681"/>
              <a:gd name="connsiteX13" fmla="*/ 0 w 4986781"/>
              <a:gd name="connsiteY13" fmla="*/ 732690 h 3907681"/>
              <a:gd name="connsiteX14" fmla="*/ 0 w 4986781"/>
              <a:gd name="connsiteY14" fmla="*/ 1377457 h 3907681"/>
              <a:gd name="connsiteX15" fmla="*/ 0 w 4986781"/>
              <a:gd name="connsiteY15" fmla="*/ 1963610 h 3907681"/>
              <a:gd name="connsiteX16" fmla="*/ 0 w 4986781"/>
              <a:gd name="connsiteY16" fmla="*/ 2579069 h 3907681"/>
              <a:gd name="connsiteX17" fmla="*/ 0 w 4986781"/>
              <a:gd name="connsiteY17" fmla="*/ 3663451 h 3907681"/>
              <a:gd name="connsiteX18" fmla="*/ 244230 w 4986781"/>
              <a:gd name="connsiteY18" fmla="*/ 3907681 h 3907681"/>
              <a:gd name="connsiteX19" fmla="*/ 488460 w 4986781"/>
              <a:gd name="connsiteY19" fmla="*/ 3663451 h 3907681"/>
              <a:gd name="connsiteX20" fmla="*/ 488460 w 4986781"/>
              <a:gd name="connsiteY20" fmla="*/ 3419221 h 3907681"/>
              <a:gd name="connsiteX21" fmla="*/ 968565 w 4986781"/>
              <a:gd name="connsiteY21" fmla="*/ 3419221 h 3907681"/>
              <a:gd name="connsiteX22" fmla="*/ 1576292 w 4986781"/>
              <a:gd name="connsiteY22" fmla="*/ 3419221 h 3907681"/>
              <a:gd name="connsiteX23" fmla="*/ 2226560 w 4986781"/>
              <a:gd name="connsiteY23" fmla="*/ 3419221 h 3907681"/>
              <a:gd name="connsiteX24" fmla="*/ 2834287 w 4986781"/>
              <a:gd name="connsiteY24" fmla="*/ 3419221 h 3907681"/>
              <a:gd name="connsiteX25" fmla="*/ 3484556 w 4986781"/>
              <a:gd name="connsiteY25" fmla="*/ 3419221 h 3907681"/>
              <a:gd name="connsiteX26" fmla="*/ 3964660 w 4986781"/>
              <a:gd name="connsiteY26" fmla="*/ 3419221 h 3907681"/>
              <a:gd name="connsiteX27" fmla="*/ 4742551 w 4986781"/>
              <a:gd name="connsiteY27" fmla="*/ 3419221 h 3907681"/>
              <a:gd name="connsiteX28" fmla="*/ 4986781 w 4986781"/>
              <a:gd name="connsiteY28" fmla="*/ 3174991 h 3907681"/>
              <a:gd name="connsiteX29" fmla="*/ 4986781 w 4986781"/>
              <a:gd name="connsiteY29" fmla="*/ 2647454 h 3907681"/>
              <a:gd name="connsiteX30" fmla="*/ 4986781 w 4986781"/>
              <a:gd name="connsiteY30" fmla="*/ 2119917 h 3907681"/>
              <a:gd name="connsiteX31" fmla="*/ 4986781 w 4986781"/>
              <a:gd name="connsiteY31" fmla="*/ 1533765 h 3907681"/>
              <a:gd name="connsiteX32" fmla="*/ 4986781 w 4986781"/>
              <a:gd name="connsiteY32" fmla="*/ 888997 h 3907681"/>
              <a:gd name="connsiteX33" fmla="*/ 4986781 w 4986781"/>
              <a:gd name="connsiteY33" fmla="*/ 244230 h 3907681"/>
              <a:gd name="connsiteX34" fmla="*/ 244230 w 4986781"/>
              <a:gd name="connsiteY34" fmla="*/ 976920 h 3907681"/>
              <a:gd name="connsiteX35" fmla="*/ 488460 w 4986781"/>
              <a:gd name="connsiteY35" fmla="*/ 732690 h 3907681"/>
              <a:gd name="connsiteX36" fmla="*/ 366345 w 4986781"/>
              <a:gd name="connsiteY36" fmla="*/ 610575 h 3907681"/>
              <a:gd name="connsiteX37" fmla="*/ 244230 w 4986781"/>
              <a:gd name="connsiteY37" fmla="*/ 732690 h 3907681"/>
              <a:gd name="connsiteX38" fmla="*/ 244230 w 4986781"/>
              <a:gd name="connsiteY38" fmla="*/ 976920 h 3907681"/>
              <a:gd name="connsiteX0" fmla="*/ 244230 w 4986781"/>
              <a:gd name="connsiteY0" fmla="*/ 976920 h 3907681"/>
              <a:gd name="connsiteX1" fmla="*/ 488460 w 4986781"/>
              <a:gd name="connsiteY1" fmla="*/ 732690 h 3907681"/>
              <a:gd name="connsiteX2" fmla="*/ 366345 w 4986781"/>
              <a:gd name="connsiteY2" fmla="*/ 610575 h 3907681"/>
              <a:gd name="connsiteX3" fmla="*/ 244230 w 4986781"/>
              <a:gd name="connsiteY3" fmla="*/ 732690 h 3907681"/>
              <a:gd name="connsiteX4" fmla="*/ 244230 w 4986781"/>
              <a:gd name="connsiteY4" fmla="*/ 976920 h 3907681"/>
              <a:gd name="connsiteX5" fmla="*/ 4742551 w 4986781"/>
              <a:gd name="connsiteY5" fmla="*/ 488460 h 3907681"/>
              <a:gd name="connsiteX6" fmla="*/ 4986781 w 4986781"/>
              <a:gd name="connsiteY6" fmla="*/ 244230 h 3907681"/>
              <a:gd name="connsiteX7" fmla="*/ 4742551 w 4986781"/>
              <a:gd name="connsiteY7" fmla="*/ 0 h 3907681"/>
              <a:gd name="connsiteX8" fmla="*/ 4498321 w 4986781"/>
              <a:gd name="connsiteY8" fmla="*/ 244230 h 3907681"/>
              <a:gd name="connsiteX9" fmla="*/ 4620436 w 4986781"/>
              <a:gd name="connsiteY9" fmla="*/ 366345 h 3907681"/>
              <a:gd name="connsiteX10" fmla="*/ 4742551 w 4986781"/>
              <a:gd name="connsiteY10" fmla="*/ 244230 h 3907681"/>
              <a:gd name="connsiteX11" fmla="*/ 4742551 w 4986781"/>
              <a:gd name="connsiteY11" fmla="*/ 488460 h 3907681"/>
              <a:gd name="connsiteX0" fmla="*/ 0 w 4986781"/>
              <a:gd name="connsiteY0" fmla="*/ 732690 h 3907681"/>
              <a:gd name="connsiteX1" fmla="*/ 244230 w 4986781"/>
              <a:gd name="connsiteY1" fmla="*/ 488460 h 3907681"/>
              <a:gd name="connsiteX2" fmla="*/ 766875 w 4986781"/>
              <a:gd name="connsiteY2" fmla="*/ 488460 h 3907681"/>
              <a:gd name="connsiteX3" fmla="*/ 1417144 w 4986781"/>
              <a:gd name="connsiteY3" fmla="*/ 488460 h 3907681"/>
              <a:gd name="connsiteX4" fmla="*/ 2067412 w 4986781"/>
              <a:gd name="connsiteY4" fmla="*/ 488460 h 3907681"/>
              <a:gd name="connsiteX5" fmla="*/ 2675139 w 4986781"/>
              <a:gd name="connsiteY5" fmla="*/ 488460 h 3907681"/>
              <a:gd name="connsiteX6" fmla="*/ 3325407 w 4986781"/>
              <a:gd name="connsiteY6" fmla="*/ 488460 h 3907681"/>
              <a:gd name="connsiteX7" fmla="*/ 3848053 w 4986781"/>
              <a:gd name="connsiteY7" fmla="*/ 488460 h 3907681"/>
              <a:gd name="connsiteX8" fmla="*/ 4498321 w 4986781"/>
              <a:gd name="connsiteY8" fmla="*/ 488460 h 3907681"/>
              <a:gd name="connsiteX9" fmla="*/ 4498321 w 4986781"/>
              <a:gd name="connsiteY9" fmla="*/ 244230 h 3907681"/>
              <a:gd name="connsiteX10" fmla="*/ 4742551 w 4986781"/>
              <a:gd name="connsiteY10" fmla="*/ 0 h 3907681"/>
              <a:gd name="connsiteX11" fmla="*/ 4986781 w 4986781"/>
              <a:gd name="connsiteY11" fmla="*/ 244230 h 3907681"/>
              <a:gd name="connsiteX12" fmla="*/ 4986781 w 4986781"/>
              <a:gd name="connsiteY12" fmla="*/ 859690 h 3907681"/>
              <a:gd name="connsiteX13" fmla="*/ 4986781 w 4986781"/>
              <a:gd name="connsiteY13" fmla="*/ 1475150 h 3907681"/>
              <a:gd name="connsiteX14" fmla="*/ 4986781 w 4986781"/>
              <a:gd name="connsiteY14" fmla="*/ 2119917 h 3907681"/>
              <a:gd name="connsiteX15" fmla="*/ 4986781 w 4986781"/>
              <a:gd name="connsiteY15" fmla="*/ 3174991 h 3907681"/>
              <a:gd name="connsiteX16" fmla="*/ 4742551 w 4986781"/>
              <a:gd name="connsiteY16" fmla="*/ 3419221 h 3907681"/>
              <a:gd name="connsiteX17" fmla="*/ 4219906 w 4986781"/>
              <a:gd name="connsiteY17" fmla="*/ 3419221 h 3907681"/>
              <a:gd name="connsiteX18" fmla="*/ 3654719 w 4986781"/>
              <a:gd name="connsiteY18" fmla="*/ 3419221 h 3907681"/>
              <a:gd name="connsiteX19" fmla="*/ 3132074 w 4986781"/>
              <a:gd name="connsiteY19" fmla="*/ 3419221 h 3907681"/>
              <a:gd name="connsiteX20" fmla="*/ 2481805 w 4986781"/>
              <a:gd name="connsiteY20" fmla="*/ 3419221 h 3907681"/>
              <a:gd name="connsiteX21" fmla="*/ 1874078 w 4986781"/>
              <a:gd name="connsiteY21" fmla="*/ 3419221 h 3907681"/>
              <a:gd name="connsiteX22" fmla="*/ 1181269 w 4986781"/>
              <a:gd name="connsiteY22" fmla="*/ 3419221 h 3907681"/>
              <a:gd name="connsiteX23" fmla="*/ 488460 w 4986781"/>
              <a:gd name="connsiteY23" fmla="*/ 3419221 h 3907681"/>
              <a:gd name="connsiteX24" fmla="*/ 488460 w 4986781"/>
              <a:gd name="connsiteY24" fmla="*/ 3663451 h 3907681"/>
              <a:gd name="connsiteX25" fmla="*/ 244230 w 4986781"/>
              <a:gd name="connsiteY25" fmla="*/ 3907681 h 3907681"/>
              <a:gd name="connsiteX26" fmla="*/ 0 w 4986781"/>
              <a:gd name="connsiteY26" fmla="*/ 3663451 h 3907681"/>
              <a:gd name="connsiteX27" fmla="*/ 0 w 4986781"/>
              <a:gd name="connsiteY27" fmla="*/ 3047991 h 3907681"/>
              <a:gd name="connsiteX28" fmla="*/ 0 w 4986781"/>
              <a:gd name="connsiteY28" fmla="*/ 2520454 h 3907681"/>
              <a:gd name="connsiteX29" fmla="*/ 0 w 4986781"/>
              <a:gd name="connsiteY29" fmla="*/ 1904994 h 3907681"/>
              <a:gd name="connsiteX30" fmla="*/ 0 w 4986781"/>
              <a:gd name="connsiteY30" fmla="*/ 1406765 h 3907681"/>
              <a:gd name="connsiteX31" fmla="*/ 0 w 4986781"/>
              <a:gd name="connsiteY31" fmla="*/ 732690 h 3907681"/>
              <a:gd name="connsiteX32" fmla="*/ 4498321 w 4986781"/>
              <a:gd name="connsiteY32" fmla="*/ 488460 h 3907681"/>
              <a:gd name="connsiteX33" fmla="*/ 4742551 w 4986781"/>
              <a:gd name="connsiteY33" fmla="*/ 488460 h 3907681"/>
              <a:gd name="connsiteX34" fmla="*/ 4986781 w 4986781"/>
              <a:gd name="connsiteY34" fmla="*/ 244230 h 3907681"/>
              <a:gd name="connsiteX35" fmla="*/ 4742551 w 4986781"/>
              <a:gd name="connsiteY35" fmla="*/ 488460 h 3907681"/>
              <a:gd name="connsiteX36" fmla="*/ 4742551 w 4986781"/>
              <a:gd name="connsiteY36" fmla="*/ 244230 h 3907681"/>
              <a:gd name="connsiteX37" fmla="*/ 4620436 w 4986781"/>
              <a:gd name="connsiteY37" fmla="*/ 366345 h 3907681"/>
              <a:gd name="connsiteX38" fmla="*/ 4498321 w 4986781"/>
              <a:gd name="connsiteY38" fmla="*/ 244230 h 3907681"/>
              <a:gd name="connsiteX39" fmla="*/ 244230 w 4986781"/>
              <a:gd name="connsiteY39" fmla="*/ 976920 h 3907681"/>
              <a:gd name="connsiteX40" fmla="*/ 244230 w 4986781"/>
              <a:gd name="connsiteY40" fmla="*/ 732690 h 3907681"/>
              <a:gd name="connsiteX41" fmla="*/ 366345 w 4986781"/>
              <a:gd name="connsiteY41" fmla="*/ 610575 h 3907681"/>
              <a:gd name="connsiteX42" fmla="*/ 488460 w 4986781"/>
              <a:gd name="connsiteY42" fmla="*/ 732690 h 3907681"/>
              <a:gd name="connsiteX43" fmla="*/ 244230 w 4986781"/>
              <a:gd name="connsiteY43" fmla="*/ 976920 h 3907681"/>
              <a:gd name="connsiteX44" fmla="*/ 0 w 4986781"/>
              <a:gd name="connsiteY44" fmla="*/ 732690 h 3907681"/>
              <a:gd name="connsiteX45" fmla="*/ 488460 w 4986781"/>
              <a:gd name="connsiteY45" fmla="*/ 732690 h 3907681"/>
              <a:gd name="connsiteX46" fmla="*/ 488460 w 4986781"/>
              <a:gd name="connsiteY46" fmla="*/ 1377457 h 3907681"/>
              <a:gd name="connsiteX47" fmla="*/ 488460 w 4986781"/>
              <a:gd name="connsiteY47" fmla="*/ 2102821 h 3907681"/>
              <a:gd name="connsiteX48" fmla="*/ 488460 w 4986781"/>
              <a:gd name="connsiteY48" fmla="*/ 2774454 h 3907681"/>
              <a:gd name="connsiteX49" fmla="*/ 488460 w 4986781"/>
              <a:gd name="connsiteY49" fmla="*/ 3419221 h 390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986781" h="3907681" stroke="0" extrusionOk="0">
                <a:moveTo>
                  <a:pt x="4986781" y="244230"/>
                </a:moveTo>
                <a:cubicBezTo>
                  <a:pt x="4960479" y="393705"/>
                  <a:pt x="4854716" y="493831"/>
                  <a:pt x="4742551" y="488460"/>
                </a:cubicBezTo>
                <a:cubicBezTo>
                  <a:pt x="4742441" y="432227"/>
                  <a:pt x="4743737" y="349001"/>
                  <a:pt x="4742551" y="244230"/>
                </a:cubicBezTo>
                <a:cubicBezTo>
                  <a:pt x="4741895" y="314022"/>
                  <a:pt x="4685769" y="366390"/>
                  <a:pt x="4620436" y="366345"/>
                </a:cubicBezTo>
                <a:cubicBezTo>
                  <a:pt x="4544917" y="361099"/>
                  <a:pt x="4497900" y="316905"/>
                  <a:pt x="4498321" y="244230"/>
                </a:cubicBezTo>
                <a:cubicBezTo>
                  <a:pt x="4507146" y="340912"/>
                  <a:pt x="4494594" y="376461"/>
                  <a:pt x="4498321" y="488460"/>
                </a:cubicBezTo>
                <a:cubicBezTo>
                  <a:pt x="4298766" y="458764"/>
                  <a:pt x="4058365" y="504715"/>
                  <a:pt x="3848053" y="488460"/>
                </a:cubicBezTo>
                <a:cubicBezTo>
                  <a:pt x="3637741" y="472205"/>
                  <a:pt x="3425186" y="463373"/>
                  <a:pt x="3282866" y="488460"/>
                </a:cubicBezTo>
                <a:cubicBezTo>
                  <a:pt x="3140546" y="513547"/>
                  <a:pt x="2859004" y="497188"/>
                  <a:pt x="2590057" y="488460"/>
                </a:cubicBezTo>
                <a:cubicBezTo>
                  <a:pt x="2321110" y="479732"/>
                  <a:pt x="2285974" y="472978"/>
                  <a:pt x="1982330" y="488460"/>
                </a:cubicBezTo>
                <a:cubicBezTo>
                  <a:pt x="1678686" y="503942"/>
                  <a:pt x="1585899" y="479045"/>
                  <a:pt x="1459685" y="488460"/>
                </a:cubicBezTo>
                <a:cubicBezTo>
                  <a:pt x="1333471" y="497875"/>
                  <a:pt x="1008957" y="515762"/>
                  <a:pt x="766875" y="488460"/>
                </a:cubicBezTo>
                <a:cubicBezTo>
                  <a:pt x="524793" y="461159"/>
                  <a:pt x="415164" y="506156"/>
                  <a:pt x="244230" y="488460"/>
                </a:cubicBezTo>
                <a:cubicBezTo>
                  <a:pt x="76938" y="486881"/>
                  <a:pt x="-13558" y="611014"/>
                  <a:pt x="0" y="732690"/>
                </a:cubicBezTo>
                <a:cubicBezTo>
                  <a:pt x="15721" y="974602"/>
                  <a:pt x="-22792" y="1095483"/>
                  <a:pt x="0" y="1377457"/>
                </a:cubicBezTo>
                <a:cubicBezTo>
                  <a:pt x="22792" y="1659431"/>
                  <a:pt x="-23163" y="1836365"/>
                  <a:pt x="0" y="1963610"/>
                </a:cubicBezTo>
                <a:cubicBezTo>
                  <a:pt x="23163" y="2090855"/>
                  <a:pt x="-2716" y="2291458"/>
                  <a:pt x="0" y="2579069"/>
                </a:cubicBezTo>
                <a:cubicBezTo>
                  <a:pt x="2716" y="2866680"/>
                  <a:pt x="-203" y="3400185"/>
                  <a:pt x="0" y="3663451"/>
                </a:cubicBezTo>
                <a:cubicBezTo>
                  <a:pt x="-7653" y="3791890"/>
                  <a:pt x="99210" y="3907851"/>
                  <a:pt x="244230" y="3907681"/>
                </a:cubicBezTo>
                <a:cubicBezTo>
                  <a:pt x="393914" y="3935384"/>
                  <a:pt x="516677" y="3783185"/>
                  <a:pt x="488460" y="3663451"/>
                </a:cubicBezTo>
                <a:cubicBezTo>
                  <a:pt x="480338" y="3542503"/>
                  <a:pt x="487123" y="3515136"/>
                  <a:pt x="488460" y="3419221"/>
                </a:cubicBezTo>
                <a:cubicBezTo>
                  <a:pt x="700652" y="3398713"/>
                  <a:pt x="770753" y="3441359"/>
                  <a:pt x="968565" y="3419221"/>
                </a:cubicBezTo>
                <a:cubicBezTo>
                  <a:pt x="1166378" y="3397083"/>
                  <a:pt x="1320236" y="3432830"/>
                  <a:pt x="1576292" y="3419221"/>
                </a:cubicBezTo>
                <a:cubicBezTo>
                  <a:pt x="1832348" y="3405612"/>
                  <a:pt x="2012894" y="3406278"/>
                  <a:pt x="2226560" y="3419221"/>
                </a:cubicBezTo>
                <a:cubicBezTo>
                  <a:pt x="2440226" y="3432164"/>
                  <a:pt x="2538244" y="3399547"/>
                  <a:pt x="2834287" y="3419221"/>
                </a:cubicBezTo>
                <a:cubicBezTo>
                  <a:pt x="3130330" y="3438895"/>
                  <a:pt x="3189565" y="3446331"/>
                  <a:pt x="3484556" y="3419221"/>
                </a:cubicBezTo>
                <a:cubicBezTo>
                  <a:pt x="3779547" y="3392111"/>
                  <a:pt x="3749529" y="3406333"/>
                  <a:pt x="3964660" y="3419221"/>
                </a:cubicBezTo>
                <a:cubicBezTo>
                  <a:pt x="4179791" y="3432109"/>
                  <a:pt x="4418535" y="3419430"/>
                  <a:pt x="4742551" y="3419221"/>
                </a:cubicBezTo>
                <a:cubicBezTo>
                  <a:pt x="4889845" y="3420178"/>
                  <a:pt x="4990178" y="3314094"/>
                  <a:pt x="4986781" y="3174991"/>
                </a:cubicBezTo>
                <a:cubicBezTo>
                  <a:pt x="4983359" y="2965256"/>
                  <a:pt x="4967644" y="2766245"/>
                  <a:pt x="4986781" y="2647454"/>
                </a:cubicBezTo>
                <a:cubicBezTo>
                  <a:pt x="5005918" y="2528663"/>
                  <a:pt x="4987741" y="2345709"/>
                  <a:pt x="4986781" y="2119917"/>
                </a:cubicBezTo>
                <a:cubicBezTo>
                  <a:pt x="4985821" y="1894125"/>
                  <a:pt x="5011861" y="1689645"/>
                  <a:pt x="4986781" y="1533765"/>
                </a:cubicBezTo>
                <a:cubicBezTo>
                  <a:pt x="4961701" y="1377885"/>
                  <a:pt x="4962578" y="1033373"/>
                  <a:pt x="4986781" y="888997"/>
                </a:cubicBezTo>
                <a:cubicBezTo>
                  <a:pt x="5010984" y="744621"/>
                  <a:pt x="5015472" y="450271"/>
                  <a:pt x="4986781" y="244230"/>
                </a:cubicBezTo>
                <a:close/>
                <a:moveTo>
                  <a:pt x="244230" y="976920"/>
                </a:moveTo>
                <a:cubicBezTo>
                  <a:pt x="350088" y="981821"/>
                  <a:pt x="498004" y="858393"/>
                  <a:pt x="488460" y="732690"/>
                </a:cubicBezTo>
                <a:cubicBezTo>
                  <a:pt x="477138" y="662246"/>
                  <a:pt x="431866" y="614212"/>
                  <a:pt x="366345" y="610575"/>
                </a:cubicBezTo>
                <a:cubicBezTo>
                  <a:pt x="298501" y="603210"/>
                  <a:pt x="229188" y="661642"/>
                  <a:pt x="244230" y="732690"/>
                </a:cubicBezTo>
                <a:cubicBezTo>
                  <a:pt x="245246" y="847065"/>
                  <a:pt x="241054" y="922026"/>
                  <a:pt x="244230" y="976920"/>
                </a:cubicBezTo>
                <a:close/>
              </a:path>
              <a:path w="4986781" h="3907681" fill="darkenLess" stroke="0" extrusionOk="0">
                <a:moveTo>
                  <a:pt x="244230" y="976920"/>
                </a:moveTo>
                <a:cubicBezTo>
                  <a:pt x="401553" y="963146"/>
                  <a:pt x="503868" y="839820"/>
                  <a:pt x="488460" y="732690"/>
                </a:cubicBezTo>
                <a:cubicBezTo>
                  <a:pt x="496445" y="667636"/>
                  <a:pt x="439321" y="602149"/>
                  <a:pt x="366345" y="610575"/>
                </a:cubicBezTo>
                <a:cubicBezTo>
                  <a:pt x="303583" y="614802"/>
                  <a:pt x="253909" y="655948"/>
                  <a:pt x="244230" y="732690"/>
                </a:cubicBezTo>
                <a:cubicBezTo>
                  <a:pt x="254173" y="829231"/>
                  <a:pt x="234257" y="927928"/>
                  <a:pt x="244230" y="976920"/>
                </a:cubicBezTo>
                <a:close/>
                <a:moveTo>
                  <a:pt x="4742551" y="488460"/>
                </a:moveTo>
                <a:cubicBezTo>
                  <a:pt x="4869183" y="474517"/>
                  <a:pt x="4980971" y="376226"/>
                  <a:pt x="4986781" y="244230"/>
                </a:cubicBezTo>
                <a:cubicBezTo>
                  <a:pt x="4984892" y="100587"/>
                  <a:pt x="4863302" y="-22924"/>
                  <a:pt x="4742551" y="0"/>
                </a:cubicBezTo>
                <a:cubicBezTo>
                  <a:pt x="4600257" y="13573"/>
                  <a:pt x="4471867" y="125752"/>
                  <a:pt x="4498321" y="244230"/>
                </a:cubicBezTo>
                <a:cubicBezTo>
                  <a:pt x="4503251" y="316407"/>
                  <a:pt x="4544844" y="358472"/>
                  <a:pt x="4620436" y="366345"/>
                </a:cubicBezTo>
                <a:cubicBezTo>
                  <a:pt x="4689256" y="369285"/>
                  <a:pt x="4741393" y="313470"/>
                  <a:pt x="4742551" y="244230"/>
                </a:cubicBezTo>
                <a:cubicBezTo>
                  <a:pt x="4741024" y="353868"/>
                  <a:pt x="4752085" y="393276"/>
                  <a:pt x="4742551" y="488460"/>
                </a:cubicBezTo>
                <a:close/>
              </a:path>
              <a:path w="4986781" h="3907681" fill="none" extrusionOk="0">
                <a:moveTo>
                  <a:pt x="0" y="732690"/>
                </a:moveTo>
                <a:cubicBezTo>
                  <a:pt x="-17943" y="615286"/>
                  <a:pt x="96457" y="519621"/>
                  <a:pt x="244230" y="488460"/>
                </a:cubicBezTo>
                <a:cubicBezTo>
                  <a:pt x="441387" y="480902"/>
                  <a:pt x="559231" y="476120"/>
                  <a:pt x="766875" y="488460"/>
                </a:cubicBezTo>
                <a:cubicBezTo>
                  <a:pt x="974520" y="500800"/>
                  <a:pt x="1266840" y="485745"/>
                  <a:pt x="1417144" y="488460"/>
                </a:cubicBezTo>
                <a:cubicBezTo>
                  <a:pt x="1567448" y="491175"/>
                  <a:pt x="1843513" y="463137"/>
                  <a:pt x="2067412" y="488460"/>
                </a:cubicBezTo>
                <a:cubicBezTo>
                  <a:pt x="2291311" y="513783"/>
                  <a:pt x="2389855" y="486631"/>
                  <a:pt x="2675139" y="488460"/>
                </a:cubicBezTo>
                <a:cubicBezTo>
                  <a:pt x="2960423" y="490289"/>
                  <a:pt x="3143257" y="467632"/>
                  <a:pt x="3325407" y="488460"/>
                </a:cubicBezTo>
                <a:cubicBezTo>
                  <a:pt x="3507557" y="509288"/>
                  <a:pt x="3721011" y="506276"/>
                  <a:pt x="3848053" y="488460"/>
                </a:cubicBezTo>
                <a:cubicBezTo>
                  <a:pt x="3975095" y="470644"/>
                  <a:pt x="4289032" y="461804"/>
                  <a:pt x="4498321" y="488460"/>
                </a:cubicBezTo>
                <a:cubicBezTo>
                  <a:pt x="4492091" y="371552"/>
                  <a:pt x="4499453" y="361642"/>
                  <a:pt x="4498321" y="244230"/>
                </a:cubicBezTo>
                <a:cubicBezTo>
                  <a:pt x="4503895" y="120954"/>
                  <a:pt x="4623803" y="-22958"/>
                  <a:pt x="4742551" y="0"/>
                </a:cubicBezTo>
                <a:cubicBezTo>
                  <a:pt x="4863777" y="-8020"/>
                  <a:pt x="4988624" y="104226"/>
                  <a:pt x="4986781" y="244230"/>
                </a:cubicBezTo>
                <a:cubicBezTo>
                  <a:pt x="5017359" y="369506"/>
                  <a:pt x="4967959" y="583291"/>
                  <a:pt x="4986781" y="859690"/>
                </a:cubicBezTo>
                <a:cubicBezTo>
                  <a:pt x="5005603" y="1136089"/>
                  <a:pt x="5003639" y="1257870"/>
                  <a:pt x="4986781" y="1475150"/>
                </a:cubicBezTo>
                <a:cubicBezTo>
                  <a:pt x="4969923" y="1692430"/>
                  <a:pt x="5013649" y="1956854"/>
                  <a:pt x="4986781" y="2119917"/>
                </a:cubicBezTo>
                <a:cubicBezTo>
                  <a:pt x="4959913" y="2282980"/>
                  <a:pt x="4977725" y="2944306"/>
                  <a:pt x="4986781" y="3174991"/>
                </a:cubicBezTo>
                <a:cubicBezTo>
                  <a:pt x="4980436" y="3297514"/>
                  <a:pt x="4882308" y="3412484"/>
                  <a:pt x="4742551" y="3419221"/>
                </a:cubicBezTo>
                <a:cubicBezTo>
                  <a:pt x="4616937" y="3431245"/>
                  <a:pt x="4476996" y="3426393"/>
                  <a:pt x="4219906" y="3419221"/>
                </a:cubicBezTo>
                <a:cubicBezTo>
                  <a:pt x="3962816" y="3412049"/>
                  <a:pt x="3798948" y="3395422"/>
                  <a:pt x="3654719" y="3419221"/>
                </a:cubicBezTo>
                <a:cubicBezTo>
                  <a:pt x="3510490" y="3443020"/>
                  <a:pt x="3302129" y="3443954"/>
                  <a:pt x="3132074" y="3419221"/>
                </a:cubicBezTo>
                <a:cubicBezTo>
                  <a:pt x="2962020" y="3394488"/>
                  <a:pt x="2724464" y="3427115"/>
                  <a:pt x="2481805" y="3419221"/>
                </a:cubicBezTo>
                <a:cubicBezTo>
                  <a:pt x="2239146" y="3411327"/>
                  <a:pt x="2175793" y="3409440"/>
                  <a:pt x="1874078" y="3419221"/>
                </a:cubicBezTo>
                <a:cubicBezTo>
                  <a:pt x="1572363" y="3429002"/>
                  <a:pt x="1435925" y="3450013"/>
                  <a:pt x="1181269" y="3419221"/>
                </a:cubicBezTo>
                <a:cubicBezTo>
                  <a:pt x="926613" y="3388429"/>
                  <a:pt x="773610" y="3422183"/>
                  <a:pt x="488460" y="3419221"/>
                </a:cubicBezTo>
                <a:cubicBezTo>
                  <a:pt x="480004" y="3500676"/>
                  <a:pt x="487480" y="3566090"/>
                  <a:pt x="488460" y="3663451"/>
                </a:cubicBezTo>
                <a:cubicBezTo>
                  <a:pt x="489587" y="3824988"/>
                  <a:pt x="354283" y="3908965"/>
                  <a:pt x="244230" y="3907681"/>
                </a:cubicBezTo>
                <a:cubicBezTo>
                  <a:pt x="112362" y="3919032"/>
                  <a:pt x="-17888" y="3770631"/>
                  <a:pt x="0" y="3663451"/>
                </a:cubicBezTo>
                <a:cubicBezTo>
                  <a:pt x="1646" y="3513897"/>
                  <a:pt x="-10321" y="3184440"/>
                  <a:pt x="0" y="3047991"/>
                </a:cubicBezTo>
                <a:cubicBezTo>
                  <a:pt x="10321" y="2911542"/>
                  <a:pt x="8591" y="2642834"/>
                  <a:pt x="0" y="2520454"/>
                </a:cubicBezTo>
                <a:cubicBezTo>
                  <a:pt x="-8591" y="2398074"/>
                  <a:pt x="-1649" y="2200705"/>
                  <a:pt x="0" y="1904994"/>
                </a:cubicBezTo>
                <a:cubicBezTo>
                  <a:pt x="1649" y="1609283"/>
                  <a:pt x="1710" y="1540310"/>
                  <a:pt x="0" y="1406765"/>
                </a:cubicBezTo>
                <a:cubicBezTo>
                  <a:pt x="-1710" y="1273220"/>
                  <a:pt x="6586" y="910215"/>
                  <a:pt x="0" y="732690"/>
                </a:cubicBezTo>
                <a:close/>
                <a:moveTo>
                  <a:pt x="4498321" y="488460"/>
                </a:moveTo>
                <a:cubicBezTo>
                  <a:pt x="4616062" y="491281"/>
                  <a:pt x="4655324" y="489038"/>
                  <a:pt x="4742551" y="488460"/>
                </a:cubicBezTo>
                <a:cubicBezTo>
                  <a:pt x="4875352" y="483143"/>
                  <a:pt x="4993399" y="379083"/>
                  <a:pt x="4986781" y="244230"/>
                </a:cubicBezTo>
                <a:moveTo>
                  <a:pt x="4742551" y="488460"/>
                </a:moveTo>
                <a:cubicBezTo>
                  <a:pt x="4754700" y="414175"/>
                  <a:pt x="4744593" y="313342"/>
                  <a:pt x="4742551" y="244230"/>
                </a:cubicBezTo>
                <a:cubicBezTo>
                  <a:pt x="4737826" y="301746"/>
                  <a:pt x="4684009" y="358339"/>
                  <a:pt x="4620436" y="366345"/>
                </a:cubicBezTo>
                <a:cubicBezTo>
                  <a:pt x="4563989" y="362604"/>
                  <a:pt x="4497610" y="301260"/>
                  <a:pt x="4498321" y="244230"/>
                </a:cubicBezTo>
                <a:moveTo>
                  <a:pt x="244230" y="976920"/>
                </a:moveTo>
                <a:cubicBezTo>
                  <a:pt x="241119" y="899634"/>
                  <a:pt x="253555" y="800968"/>
                  <a:pt x="244230" y="732690"/>
                </a:cubicBezTo>
                <a:cubicBezTo>
                  <a:pt x="245994" y="670214"/>
                  <a:pt x="290198" y="620357"/>
                  <a:pt x="366345" y="610575"/>
                </a:cubicBezTo>
                <a:cubicBezTo>
                  <a:pt x="430706" y="598240"/>
                  <a:pt x="484497" y="663769"/>
                  <a:pt x="488460" y="732690"/>
                </a:cubicBezTo>
                <a:cubicBezTo>
                  <a:pt x="498748" y="881797"/>
                  <a:pt x="357245" y="965273"/>
                  <a:pt x="244230" y="976920"/>
                </a:cubicBezTo>
                <a:cubicBezTo>
                  <a:pt x="126836" y="983254"/>
                  <a:pt x="3563" y="848282"/>
                  <a:pt x="0" y="732690"/>
                </a:cubicBezTo>
                <a:moveTo>
                  <a:pt x="488460" y="732690"/>
                </a:moveTo>
                <a:cubicBezTo>
                  <a:pt x="483770" y="947964"/>
                  <a:pt x="490741" y="1232516"/>
                  <a:pt x="488460" y="1377457"/>
                </a:cubicBezTo>
                <a:cubicBezTo>
                  <a:pt x="486179" y="1522398"/>
                  <a:pt x="524500" y="1780165"/>
                  <a:pt x="488460" y="2102821"/>
                </a:cubicBezTo>
                <a:cubicBezTo>
                  <a:pt x="452420" y="2425477"/>
                  <a:pt x="473246" y="2543474"/>
                  <a:pt x="488460" y="2774454"/>
                </a:cubicBezTo>
                <a:cubicBezTo>
                  <a:pt x="503674" y="3005434"/>
                  <a:pt x="518091" y="3278939"/>
                  <a:pt x="488460" y="3419221"/>
                </a:cubicBezTo>
              </a:path>
              <a:path w="4986781" h="3907681" fill="none" stroke="0" extrusionOk="0">
                <a:moveTo>
                  <a:pt x="0" y="732690"/>
                </a:moveTo>
                <a:cubicBezTo>
                  <a:pt x="1700" y="615120"/>
                  <a:pt x="108320" y="465734"/>
                  <a:pt x="244230" y="488460"/>
                </a:cubicBezTo>
                <a:cubicBezTo>
                  <a:pt x="427740" y="490111"/>
                  <a:pt x="662796" y="496066"/>
                  <a:pt x="894498" y="488460"/>
                </a:cubicBezTo>
                <a:cubicBezTo>
                  <a:pt x="1126200" y="480854"/>
                  <a:pt x="1304840" y="484085"/>
                  <a:pt x="1459685" y="488460"/>
                </a:cubicBezTo>
                <a:cubicBezTo>
                  <a:pt x="1614530" y="492835"/>
                  <a:pt x="1890251" y="506738"/>
                  <a:pt x="2067412" y="488460"/>
                </a:cubicBezTo>
                <a:cubicBezTo>
                  <a:pt x="2244573" y="470182"/>
                  <a:pt x="2504675" y="495096"/>
                  <a:pt x="2675139" y="488460"/>
                </a:cubicBezTo>
                <a:cubicBezTo>
                  <a:pt x="2845603" y="481824"/>
                  <a:pt x="3105887" y="500587"/>
                  <a:pt x="3325407" y="488460"/>
                </a:cubicBezTo>
                <a:cubicBezTo>
                  <a:pt x="3544927" y="476333"/>
                  <a:pt x="3955804" y="512622"/>
                  <a:pt x="4498321" y="488460"/>
                </a:cubicBezTo>
                <a:cubicBezTo>
                  <a:pt x="4495487" y="415116"/>
                  <a:pt x="4487626" y="308956"/>
                  <a:pt x="4498321" y="244230"/>
                </a:cubicBezTo>
                <a:cubicBezTo>
                  <a:pt x="4482429" y="98024"/>
                  <a:pt x="4600145" y="-10711"/>
                  <a:pt x="4742551" y="0"/>
                </a:cubicBezTo>
                <a:cubicBezTo>
                  <a:pt x="4872303" y="-7831"/>
                  <a:pt x="4966074" y="116299"/>
                  <a:pt x="4986781" y="244230"/>
                </a:cubicBezTo>
                <a:cubicBezTo>
                  <a:pt x="4966026" y="473797"/>
                  <a:pt x="4975259" y="634048"/>
                  <a:pt x="4986781" y="742459"/>
                </a:cubicBezTo>
                <a:cubicBezTo>
                  <a:pt x="4998303" y="850870"/>
                  <a:pt x="5007662" y="1022243"/>
                  <a:pt x="4986781" y="1240689"/>
                </a:cubicBezTo>
                <a:cubicBezTo>
                  <a:pt x="4965901" y="1459135"/>
                  <a:pt x="4996983" y="1595475"/>
                  <a:pt x="4986781" y="1768226"/>
                </a:cubicBezTo>
                <a:cubicBezTo>
                  <a:pt x="4976579" y="1940977"/>
                  <a:pt x="4975404" y="2089921"/>
                  <a:pt x="4986781" y="2325070"/>
                </a:cubicBezTo>
                <a:cubicBezTo>
                  <a:pt x="4998158" y="2560219"/>
                  <a:pt x="4968800" y="2862409"/>
                  <a:pt x="4986781" y="3174991"/>
                </a:cubicBezTo>
                <a:cubicBezTo>
                  <a:pt x="4979837" y="3308636"/>
                  <a:pt x="4887302" y="3403767"/>
                  <a:pt x="4742551" y="3419221"/>
                </a:cubicBezTo>
                <a:cubicBezTo>
                  <a:pt x="4500623" y="3432585"/>
                  <a:pt x="4464150" y="3419387"/>
                  <a:pt x="4219906" y="3419221"/>
                </a:cubicBezTo>
                <a:cubicBezTo>
                  <a:pt x="3975662" y="3419055"/>
                  <a:pt x="3811368" y="3422990"/>
                  <a:pt x="3569637" y="3419221"/>
                </a:cubicBezTo>
                <a:cubicBezTo>
                  <a:pt x="3327906" y="3415452"/>
                  <a:pt x="3137771" y="3399624"/>
                  <a:pt x="2919369" y="3419221"/>
                </a:cubicBezTo>
                <a:cubicBezTo>
                  <a:pt x="2700967" y="3438818"/>
                  <a:pt x="2459325" y="3429553"/>
                  <a:pt x="2311642" y="3419221"/>
                </a:cubicBezTo>
                <a:cubicBezTo>
                  <a:pt x="2163959" y="3408889"/>
                  <a:pt x="1983502" y="3421768"/>
                  <a:pt x="1831537" y="3419221"/>
                </a:cubicBezTo>
                <a:cubicBezTo>
                  <a:pt x="1679573" y="3416674"/>
                  <a:pt x="1389636" y="3394582"/>
                  <a:pt x="1223810" y="3419221"/>
                </a:cubicBezTo>
                <a:cubicBezTo>
                  <a:pt x="1057984" y="3443860"/>
                  <a:pt x="668769" y="3393508"/>
                  <a:pt x="488460" y="3419221"/>
                </a:cubicBezTo>
                <a:cubicBezTo>
                  <a:pt x="491867" y="3534706"/>
                  <a:pt x="486108" y="3608499"/>
                  <a:pt x="488460" y="3663451"/>
                </a:cubicBezTo>
                <a:cubicBezTo>
                  <a:pt x="491174" y="3784356"/>
                  <a:pt x="393369" y="3924460"/>
                  <a:pt x="244230" y="3907681"/>
                </a:cubicBezTo>
                <a:cubicBezTo>
                  <a:pt x="113214" y="3912533"/>
                  <a:pt x="-5441" y="3794454"/>
                  <a:pt x="0" y="3663451"/>
                </a:cubicBezTo>
                <a:cubicBezTo>
                  <a:pt x="985" y="3407542"/>
                  <a:pt x="22730" y="3237740"/>
                  <a:pt x="0" y="3018684"/>
                </a:cubicBezTo>
                <a:cubicBezTo>
                  <a:pt x="-22730" y="2799628"/>
                  <a:pt x="11816" y="2553642"/>
                  <a:pt x="0" y="2403224"/>
                </a:cubicBezTo>
                <a:cubicBezTo>
                  <a:pt x="-11816" y="2252806"/>
                  <a:pt x="-14295" y="2012312"/>
                  <a:pt x="0" y="1787764"/>
                </a:cubicBezTo>
                <a:cubicBezTo>
                  <a:pt x="14295" y="1563216"/>
                  <a:pt x="22439" y="1398479"/>
                  <a:pt x="0" y="1289535"/>
                </a:cubicBezTo>
                <a:cubicBezTo>
                  <a:pt x="-22439" y="1180591"/>
                  <a:pt x="-27003" y="961716"/>
                  <a:pt x="0" y="732690"/>
                </a:cubicBezTo>
                <a:close/>
                <a:moveTo>
                  <a:pt x="4498321" y="488460"/>
                </a:moveTo>
                <a:cubicBezTo>
                  <a:pt x="4596558" y="497097"/>
                  <a:pt x="4626469" y="489597"/>
                  <a:pt x="4742551" y="488460"/>
                </a:cubicBezTo>
                <a:cubicBezTo>
                  <a:pt x="4877394" y="473143"/>
                  <a:pt x="4994448" y="379920"/>
                  <a:pt x="4986781" y="244230"/>
                </a:cubicBezTo>
                <a:moveTo>
                  <a:pt x="4742551" y="488460"/>
                </a:moveTo>
                <a:cubicBezTo>
                  <a:pt x="4738473" y="429525"/>
                  <a:pt x="4749220" y="322649"/>
                  <a:pt x="4742551" y="244230"/>
                </a:cubicBezTo>
                <a:cubicBezTo>
                  <a:pt x="4742493" y="322932"/>
                  <a:pt x="4686267" y="365876"/>
                  <a:pt x="4620436" y="366345"/>
                </a:cubicBezTo>
                <a:cubicBezTo>
                  <a:pt x="4536743" y="365869"/>
                  <a:pt x="4491101" y="307648"/>
                  <a:pt x="4498321" y="244230"/>
                </a:cubicBezTo>
                <a:moveTo>
                  <a:pt x="244230" y="976920"/>
                </a:moveTo>
                <a:cubicBezTo>
                  <a:pt x="233006" y="873418"/>
                  <a:pt x="238876" y="833910"/>
                  <a:pt x="244230" y="732690"/>
                </a:cubicBezTo>
                <a:cubicBezTo>
                  <a:pt x="245565" y="672783"/>
                  <a:pt x="301871" y="609413"/>
                  <a:pt x="366345" y="610575"/>
                </a:cubicBezTo>
                <a:cubicBezTo>
                  <a:pt x="428979" y="596366"/>
                  <a:pt x="501361" y="666670"/>
                  <a:pt x="488460" y="732690"/>
                </a:cubicBezTo>
                <a:cubicBezTo>
                  <a:pt x="476566" y="889603"/>
                  <a:pt x="369338" y="958463"/>
                  <a:pt x="244230" y="976920"/>
                </a:cubicBezTo>
                <a:cubicBezTo>
                  <a:pt x="118322" y="981820"/>
                  <a:pt x="11200" y="878818"/>
                  <a:pt x="0" y="732690"/>
                </a:cubicBezTo>
                <a:moveTo>
                  <a:pt x="488460" y="732690"/>
                </a:moveTo>
                <a:cubicBezTo>
                  <a:pt x="463594" y="960378"/>
                  <a:pt x="512988" y="1181688"/>
                  <a:pt x="488460" y="1350592"/>
                </a:cubicBezTo>
                <a:cubicBezTo>
                  <a:pt x="463932" y="1519496"/>
                  <a:pt x="459893" y="1787735"/>
                  <a:pt x="488460" y="1941629"/>
                </a:cubicBezTo>
                <a:cubicBezTo>
                  <a:pt x="517027" y="2095523"/>
                  <a:pt x="510094" y="2292522"/>
                  <a:pt x="488460" y="2559531"/>
                </a:cubicBezTo>
                <a:cubicBezTo>
                  <a:pt x="466826" y="2826540"/>
                  <a:pt x="468925" y="3041629"/>
                  <a:pt x="488460" y="3419221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40720364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 smtClean="0">
                <a:solidFill>
                  <a:schemeClr val="tx1"/>
                </a:solidFill>
              </a:rPr>
              <a:t>   Velika </a:t>
            </a:r>
            <a:r>
              <a:rPr lang="hr-HR" sz="2000" dirty="0">
                <a:solidFill>
                  <a:schemeClr val="tx1"/>
                </a:solidFill>
              </a:rPr>
              <a:t>četvorica u Parizu 1919. </a:t>
            </a:r>
            <a:r>
              <a:rPr lang="hr-HR" sz="2000" dirty="0" smtClean="0">
                <a:solidFill>
                  <a:schemeClr val="tx1"/>
                </a:solidFill>
              </a:rPr>
              <a:t>godine: </a:t>
            </a:r>
          </a:p>
          <a:p>
            <a:pPr algn="ctr"/>
            <a:r>
              <a:rPr lang="hr-HR" sz="2000" dirty="0" smtClean="0">
                <a:solidFill>
                  <a:schemeClr val="tx1"/>
                </a:solidFill>
              </a:rPr>
              <a:t>    David </a:t>
            </a:r>
            <a:r>
              <a:rPr lang="hr-HR" sz="2000" dirty="0">
                <a:solidFill>
                  <a:schemeClr val="tx1"/>
                </a:solidFill>
              </a:rPr>
              <a:t>Lloyd George, Vittorio Orlando, </a:t>
            </a:r>
            <a:endParaRPr lang="hr-HR" sz="2000" dirty="0" smtClean="0">
              <a:solidFill>
                <a:schemeClr val="tx1"/>
              </a:solidFill>
            </a:endParaRPr>
          </a:p>
          <a:p>
            <a:pPr algn="ctr"/>
            <a:r>
              <a:rPr lang="hr-HR" sz="2000" dirty="0" smtClean="0">
                <a:solidFill>
                  <a:schemeClr val="tx1"/>
                </a:solidFill>
              </a:rPr>
              <a:t>     </a:t>
            </a:r>
            <a:r>
              <a:rPr lang="hr-HR" sz="2000" dirty="0" err="1" smtClean="0">
                <a:solidFill>
                  <a:schemeClr val="tx1"/>
                </a:solidFill>
              </a:rPr>
              <a:t>Georges</a:t>
            </a:r>
            <a:r>
              <a:rPr lang="hr-HR" sz="2000" dirty="0" smtClean="0">
                <a:solidFill>
                  <a:schemeClr val="tx1"/>
                </a:solidFill>
              </a:rPr>
              <a:t> </a:t>
            </a:r>
            <a:r>
              <a:rPr lang="hr-HR" sz="2000" dirty="0" err="1">
                <a:solidFill>
                  <a:schemeClr val="tx1"/>
                </a:solidFill>
              </a:rPr>
              <a:t>Clemenceau</a:t>
            </a:r>
            <a:r>
              <a:rPr lang="hr-HR" sz="2000" dirty="0">
                <a:solidFill>
                  <a:schemeClr val="tx1"/>
                </a:solidFill>
              </a:rPr>
              <a:t>, </a:t>
            </a:r>
            <a:r>
              <a:rPr lang="hr-HR" sz="2000" dirty="0" err="1">
                <a:solidFill>
                  <a:schemeClr val="tx1"/>
                </a:solidFill>
              </a:rPr>
              <a:t>Woodrow</a:t>
            </a:r>
            <a:r>
              <a:rPr lang="hr-HR" sz="2000" dirty="0">
                <a:solidFill>
                  <a:schemeClr val="tx1"/>
                </a:solidFill>
              </a:rPr>
              <a:t> Wilson.  </a:t>
            </a:r>
          </a:p>
        </p:txBody>
      </p:sp>
    </p:spTree>
    <p:extLst>
      <p:ext uri="{BB962C8B-B14F-4D97-AF65-F5344CB8AC3E}">
        <p14:creationId xmlns="" xmlns:p14="http://schemas.microsoft.com/office/powerpoint/2010/main" val="332117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="" xmlns:a16="http://schemas.microsoft.com/office/drawing/2014/main" id="{CBE13317-6EF2-4F34-86BC-93CA3504B3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438014546"/>
              </p:ext>
            </p:extLst>
          </p:nvPr>
        </p:nvGraphicFramePr>
        <p:xfrm>
          <a:off x="802342" y="1780162"/>
          <a:ext cx="10515600" cy="4599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381132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jeća, haljina&#10;&#10;Opis je automatski generiran">
            <a:extLst>
              <a:ext uri="{FF2B5EF4-FFF2-40B4-BE49-F238E27FC236}">
                <a16:creationId xmlns="" xmlns:a16="http://schemas.microsoft.com/office/drawing/2014/main" id="{4E2B7F86-37B9-4FC4-A5B1-CCF68E29A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859" y="4242062"/>
            <a:ext cx="1849141" cy="2615938"/>
          </a:xfrm>
          <a:prstGeom prst="rect">
            <a:avLst/>
          </a:prstGeom>
        </p:spPr>
      </p:pic>
      <p:sp>
        <p:nvSpPr>
          <p:cNvPr id="7" name="Oblačić za govor: ovalni 6">
            <a:extLst>
              <a:ext uri="{FF2B5EF4-FFF2-40B4-BE49-F238E27FC236}">
                <a16:creationId xmlns="" xmlns:a16="http://schemas.microsoft.com/office/drawing/2014/main" id="{9FBC115A-1EB8-4470-A075-213D73FB314F}"/>
              </a:ext>
            </a:extLst>
          </p:cNvPr>
          <p:cNvSpPr/>
          <p:nvPr/>
        </p:nvSpPr>
        <p:spPr>
          <a:xfrm>
            <a:off x="7692272" y="1140642"/>
            <a:ext cx="4046604" cy="3245027"/>
          </a:xfrm>
          <a:custGeom>
            <a:avLst/>
            <a:gdLst>
              <a:gd name="connsiteX0" fmla="*/ 3298063 w 4046604"/>
              <a:gd name="connsiteY0" fmla="*/ 3507387 h 3245027"/>
              <a:gd name="connsiteX1" fmla="*/ 2957762 w 4046604"/>
              <a:gd name="connsiteY1" fmla="*/ 3335403 h 3245027"/>
              <a:gd name="connsiteX2" fmla="*/ 2630807 w 4046604"/>
              <a:gd name="connsiteY2" fmla="*/ 3170163 h 3245027"/>
              <a:gd name="connsiteX3" fmla="*/ 326530 w 4046604"/>
              <a:gd name="connsiteY3" fmla="*/ 2506337 h 3245027"/>
              <a:gd name="connsiteX4" fmla="*/ 1071998 w 4046604"/>
              <a:gd name="connsiteY4" fmla="*/ 190525 h 3245027"/>
              <a:gd name="connsiteX5" fmla="*/ 3429497 w 4046604"/>
              <a:gd name="connsiteY5" fmla="*/ 455910 h 3245027"/>
              <a:gd name="connsiteX6" fmla="*/ 3309542 w 4046604"/>
              <a:gd name="connsiteY6" fmla="*/ 2874973 h 3245027"/>
              <a:gd name="connsiteX7" fmla="*/ 3298063 w 4046604"/>
              <a:gd name="connsiteY7" fmla="*/ 3507387 h 324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6604" h="3245027" fill="none" extrusionOk="0">
                <a:moveTo>
                  <a:pt x="3298063" y="3507387"/>
                </a:moveTo>
                <a:cubicBezTo>
                  <a:pt x="3132883" y="3431876"/>
                  <a:pt x="3098309" y="3393031"/>
                  <a:pt x="2957762" y="3335403"/>
                </a:cubicBezTo>
                <a:cubicBezTo>
                  <a:pt x="2817215" y="3277775"/>
                  <a:pt x="2697076" y="3212607"/>
                  <a:pt x="2630807" y="3170163"/>
                </a:cubicBezTo>
                <a:cubicBezTo>
                  <a:pt x="1931962" y="3363920"/>
                  <a:pt x="715860" y="3026417"/>
                  <a:pt x="326530" y="2506337"/>
                </a:cubicBezTo>
                <a:cubicBezTo>
                  <a:pt x="-326077" y="1750280"/>
                  <a:pt x="-38906" y="641680"/>
                  <a:pt x="1071998" y="190525"/>
                </a:cubicBezTo>
                <a:cubicBezTo>
                  <a:pt x="1866940" y="-177306"/>
                  <a:pt x="2825496" y="129845"/>
                  <a:pt x="3429497" y="455910"/>
                </a:cubicBezTo>
                <a:cubicBezTo>
                  <a:pt x="4172356" y="1169479"/>
                  <a:pt x="4161968" y="2232342"/>
                  <a:pt x="3309542" y="2874973"/>
                </a:cubicBezTo>
                <a:cubicBezTo>
                  <a:pt x="3280226" y="3041861"/>
                  <a:pt x="3316974" y="3251221"/>
                  <a:pt x="3298063" y="3507387"/>
                </a:cubicBezTo>
                <a:close/>
              </a:path>
              <a:path w="4046604" h="3245027" stroke="0" extrusionOk="0">
                <a:moveTo>
                  <a:pt x="3298063" y="3507387"/>
                </a:moveTo>
                <a:cubicBezTo>
                  <a:pt x="3185628" y="3437426"/>
                  <a:pt x="3089896" y="3407833"/>
                  <a:pt x="2984453" y="3348892"/>
                </a:cubicBezTo>
                <a:cubicBezTo>
                  <a:pt x="2879010" y="3289951"/>
                  <a:pt x="2715833" y="3227919"/>
                  <a:pt x="2630807" y="3170163"/>
                </a:cubicBezTo>
                <a:cubicBezTo>
                  <a:pt x="1751359" y="3322493"/>
                  <a:pt x="769638" y="3207790"/>
                  <a:pt x="326530" y="2506337"/>
                </a:cubicBezTo>
                <a:cubicBezTo>
                  <a:pt x="-402836" y="1620777"/>
                  <a:pt x="-215899" y="743125"/>
                  <a:pt x="1071998" y="190525"/>
                </a:cubicBezTo>
                <a:cubicBezTo>
                  <a:pt x="1676582" y="-120806"/>
                  <a:pt x="2661043" y="-140595"/>
                  <a:pt x="3429497" y="455910"/>
                </a:cubicBezTo>
                <a:cubicBezTo>
                  <a:pt x="4432572" y="1288380"/>
                  <a:pt x="4149913" y="2228749"/>
                  <a:pt x="3309542" y="2874973"/>
                </a:cubicBezTo>
                <a:cubicBezTo>
                  <a:pt x="3316135" y="3123060"/>
                  <a:pt x="3328093" y="3371754"/>
                  <a:pt x="3298063" y="3507387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19513256">
                  <a:prstGeom prst="wedgeEllipseCallout">
                    <a:avLst>
                      <a:gd name="adj1" fmla="val 31502"/>
                      <a:gd name="adj2" fmla="val 5808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Pročitaj tekst (U/str. 12-13) i ispuni tablicu glavnim odredbama Versajskog ugovora.</a:t>
            </a:r>
          </a:p>
        </p:txBody>
      </p:sp>
      <p:graphicFrame>
        <p:nvGraphicFramePr>
          <p:cNvPr id="5" name="Tablica 4">
            <a:extLst>
              <a:ext uri="{FF2B5EF4-FFF2-40B4-BE49-F238E27FC236}">
                <a16:creationId xmlns="" xmlns:a16="http://schemas.microsoft.com/office/drawing/2014/main" id="{0E5344DD-42F7-418E-8495-045C846D7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27656236"/>
              </p:ext>
            </p:extLst>
          </p:nvPr>
        </p:nvGraphicFramePr>
        <p:xfrm>
          <a:off x="179109" y="1300901"/>
          <a:ext cx="7230360" cy="540155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{EB9631B5-78F2-41C9-869B-9F39066F8104}</a:tableStyleId>
              </a:tblPr>
              <a:tblGrid>
                <a:gridCol w="3615180">
                  <a:extLst>
                    <a:ext uri="{9D8B030D-6E8A-4147-A177-3AD203B41FA5}">
                      <a16:colId xmlns="" xmlns:a16="http://schemas.microsoft.com/office/drawing/2014/main" val="1425414377"/>
                    </a:ext>
                  </a:extLst>
                </a:gridCol>
                <a:gridCol w="3615180">
                  <a:extLst>
                    <a:ext uri="{9D8B030D-6E8A-4147-A177-3AD203B41FA5}">
                      <a16:colId xmlns="" xmlns:a16="http://schemas.microsoft.com/office/drawing/2014/main" val="1975280341"/>
                    </a:ext>
                  </a:extLst>
                </a:gridCol>
              </a:tblGrid>
              <a:tr h="96194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VERSAJSKI UGOVOR</a:t>
                      </a:r>
                      <a:endParaRPr lang="hr-HR" sz="2000" dirty="0">
                        <a:solidFill>
                          <a:schemeClr val="tx1"/>
                        </a:solidFill>
                        <a:effectLst>
                          <a:glow rad="1397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913064"/>
                  </a:ext>
                </a:extLst>
              </a:tr>
              <a:tr h="880254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endParaRPr lang="hr-HR" sz="2000" dirty="0">
                        <a:solidFill>
                          <a:schemeClr val="tx1"/>
                        </a:solidFill>
                        <a:effectLst>
                          <a:glow rad="1397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endParaRPr lang="hr-HR" sz="2000" dirty="0">
                        <a:solidFill>
                          <a:schemeClr val="tx1"/>
                        </a:solidFill>
                        <a:effectLst>
                          <a:glow rad="1397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NJEMAČKA</a:t>
                      </a:r>
                      <a:endParaRPr lang="hr-HR" sz="2000" dirty="0">
                        <a:solidFill>
                          <a:schemeClr val="tx1"/>
                        </a:solidFill>
                        <a:effectLst>
                          <a:glow rad="1397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 </a:t>
                      </a:r>
                      <a:endParaRPr lang="hr-HR" sz="2000" dirty="0">
                        <a:solidFill>
                          <a:schemeClr val="tx1"/>
                        </a:solidFill>
                        <a:effectLst>
                          <a:glow rad="1397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PROGLAŠENA GLAVNIM KRIVCEM ZA RAT</a:t>
                      </a:r>
                      <a:endParaRPr lang="hr-HR" sz="2000" dirty="0">
                        <a:solidFill>
                          <a:schemeClr val="tx1"/>
                        </a:solidFill>
                        <a:effectLst>
                          <a:glow rad="1397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1.</a:t>
                      </a:r>
                      <a:endParaRPr lang="hr-HR" sz="2000" dirty="0">
                        <a:solidFill>
                          <a:schemeClr val="tx1"/>
                        </a:solidFill>
                        <a:effectLst>
                          <a:glow rad="1397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45324003"/>
                  </a:ext>
                </a:extLst>
              </a:tr>
              <a:tr h="918597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2.</a:t>
                      </a:r>
                      <a:endParaRPr lang="hr-HR" sz="2000" dirty="0">
                        <a:solidFill>
                          <a:schemeClr val="tx1"/>
                        </a:solidFill>
                        <a:effectLst>
                          <a:glow rad="1397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53881615"/>
                  </a:ext>
                </a:extLst>
              </a:tr>
              <a:tr h="88025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3.</a:t>
                      </a:r>
                      <a:endParaRPr lang="hr-HR" sz="2000" dirty="0">
                        <a:solidFill>
                          <a:schemeClr val="tx1"/>
                        </a:solidFill>
                        <a:effectLst>
                          <a:glow rad="1397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1078882"/>
                  </a:ext>
                </a:extLst>
              </a:tr>
              <a:tr h="88025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4.</a:t>
                      </a:r>
                      <a:endParaRPr lang="hr-HR" sz="2000" dirty="0">
                        <a:solidFill>
                          <a:schemeClr val="tx1"/>
                        </a:solidFill>
                        <a:effectLst>
                          <a:glow rad="1397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78703139"/>
                  </a:ext>
                </a:extLst>
              </a:tr>
              <a:tr h="88025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5.</a:t>
                      </a:r>
                      <a:endParaRPr lang="hr-HR" sz="2000" dirty="0">
                        <a:solidFill>
                          <a:schemeClr val="tx1"/>
                        </a:solidFill>
                        <a:effectLst>
                          <a:glow rad="1397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23110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98129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surrender clipart - Clip Art Library">
            <a:extLst>
              <a:ext uri="{FF2B5EF4-FFF2-40B4-BE49-F238E27FC236}">
                <a16:creationId xmlns="" xmlns:a16="http://schemas.microsoft.com/office/drawing/2014/main" id="{363C583B-3AF3-4BF6-93B9-CBAC1EBE3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2706">
            <a:off x="3899874" y="1362347"/>
            <a:ext cx="945536" cy="8753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A6D6631-4C80-4DE9-A939-EF9CA2B67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9868"/>
            <a:ext cx="2324100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911BB8F1-3E1A-45FD-862F-4C016B9CC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906" y="1368905"/>
            <a:ext cx="2451755" cy="7521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000" b="1" dirty="0"/>
              <a:t>Njemačka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731386EE-B652-4849-B2E5-5436C0AD1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96" y="5485958"/>
            <a:ext cx="2601027" cy="13720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07AFAD19-9239-4F80-B188-3A9A12E9069F}"/>
              </a:ext>
            </a:extLst>
          </p:cNvPr>
          <p:cNvSpPr txBox="1"/>
          <p:nvPr/>
        </p:nvSpPr>
        <p:spPr>
          <a:xfrm>
            <a:off x="1508290" y="2783520"/>
            <a:ext cx="3167406" cy="1015663"/>
          </a:xfrm>
          <a:custGeom>
            <a:avLst/>
            <a:gdLst>
              <a:gd name="connsiteX0" fmla="*/ 0 w 3167406"/>
              <a:gd name="connsiteY0" fmla="*/ 0 h 1015663"/>
              <a:gd name="connsiteX1" fmla="*/ 464553 w 3167406"/>
              <a:gd name="connsiteY1" fmla="*/ 0 h 1015663"/>
              <a:gd name="connsiteX2" fmla="*/ 992454 w 3167406"/>
              <a:gd name="connsiteY2" fmla="*/ 0 h 1015663"/>
              <a:gd name="connsiteX3" fmla="*/ 1583703 w 3167406"/>
              <a:gd name="connsiteY3" fmla="*/ 0 h 1015663"/>
              <a:gd name="connsiteX4" fmla="*/ 2174952 w 3167406"/>
              <a:gd name="connsiteY4" fmla="*/ 0 h 1015663"/>
              <a:gd name="connsiteX5" fmla="*/ 2607831 w 3167406"/>
              <a:gd name="connsiteY5" fmla="*/ 0 h 1015663"/>
              <a:gd name="connsiteX6" fmla="*/ 3167406 w 3167406"/>
              <a:gd name="connsiteY6" fmla="*/ 0 h 1015663"/>
              <a:gd name="connsiteX7" fmla="*/ 3167406 w 3167406"/>
              <a:gd name="connsiteY7" fmla="*/ 517988 h 1015663"/>
              <a:gd name="connsiteX8" fmla="*/ 3167406 w 3167406"/>
              <a:gd name="connsiteY8" fmla="*/ 1015663 h 1015663"/>
              <a:gd name="connsiteX9" fmla="*/ 2702853 w 3167406"/>
              <a:gd name="connsiteY9" fmla="*/ 1015663 h 1015663"/>
              <a:gd name="connsiteX10" fmla="*/ 2174952 w 3167406"/>
              <a:gd name="connsiteY10" fmla="*/ 1015663 h 1015663"/>
              <a:gd name="connsiteX11" fmla="*/ 1678725 w 3167406"/>
              <a:gd name="connsiteY11" fmla="*/ 1015663 h 1015663"/>
              <a:gd name="connsiteX12" fmla="*/ 1214172 w 3167406"/>
              <a:gd name="connsiteY12" fmla="*/ 1015663 h 1015663"/>
              <a:gd name="connsiteX13" fmla="*/ 717945 w 3167406"/>
              <a:gd name="connsiteY13" fmla="*/ 1015663 h 1015663"/>
              <a:gd name="connsiteX14" fmla="*/ 0 w 3167406"/>
              <a:gd name="connsiteY14" fmla="*/ 1015663 h 1015663"/>
              <a:gd name="connsiteX15" fmla="*/ 0 w 3167406"/>
              <a:gd name="connsiteY15" fmla="*/ 497675 h 1015663"/>
              <a:gd name="connsiteX16" fmla="*/ 0 w 3167406"/>
              <a:gd name="connsiteY16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67406" h="1015663" fill="none" extrusionOk="0">
                <a:moveTo>
                  <a:pt x="0" y="0"/>
                </a:moveTo>
                <a:cubicBezTo>
                  <a:pt x="227916" y="-13030"/>
                  <a:pt x="324349" y="53707"/>
                  <a:pt x="464553" y="0"/>
                </a:cubicBezTo>
                <a:cubicBezTo>
                  <a:pt x="604757" y="-53707"/>
                  <a:pt x="800931" y="55516"/>
                  <a:pt x="992454" y="0"/>
                </a:cubicBezTo>
                <a:cubicBezTo>
                  <a:pt x="1183977" y="-55516"/>
                  <a:pt x="1296235" y="70367"/>
                  <a:pt x="1583703" y="0"/>
                </a:cubicBezTo>
                <a:cubicBezTo>
                  <a:pt x="1871171" y="-70367"/>
                  <a:pt x="1890883" y="8723"/>
                  <a:pt x="2174952" y="0"/>
                </a:cubicBezTo>
                <a:cubicBezTo>
                  <a:pt x="2459021" y="-8723"/>
                  <a:pt x="2515599" y="3034"/>
                  <a:pt x="2607831" y="0"/>
                </a:cubicBezTo>
                <a:cubicBezTo>
                  <a:pt x="2700063" y="-3034"/>
                  <a:pt x="2975577" y="6723"/>
                  <a:pt x="3167406" y="0"/>
                </a:cubicBezTo>
                <a:cubicBezTo>
                  <a:pt x="3185229" y="112319"/>
                  <a:pt x="3109544" y="367368"/>
                  <a:pt x="3167406" y="517988"/>
                </a:cubicBezTo>
                <a:cubicBezTo>
                  <a:pt x="3225268" y="668608"/>
                  <a:pt x="3110608" y="808595"/>
                  <a:pt x="3167406" y="1015663"/>
                </a:cubicBezTo>
                <a:cubicBezTo>
                  <a:pt x="3061636" y="1047075"/>
                  <a:pt x="2864688" y="999274"/>
                  <a:pt x="2702853" y="1015663"/>
                </a:cubicBezTo>
                <a:cubicBezTo>
                  <a:pt x="2541018" y="1032052"/>
                  <a:pt x="2385454" y="972318"/>
                  <a:pt x="2174952" y="1015663"/>
                </a:cubicBezTo>
                <a:cubicBezTo>
                  <a:pt x="1964450" y="1059008"/>
                  <a:pt x="1797424" y="996657"/>
                  <a:pt x="1678725" y="1015663"/>
                </a:cubicBezTo>
                <a:cubicBezTo>
                  <a:pt x="1560026" y="1034669"/>
                  <a:pt x="1432129" y="975805"/>
                  <a:pt x="1214172" y="1015663"/>
                </a:cubicBezTo>
                <a:cubicBezTo>
                  <a:pt x="996215" y="1055521"/>
                  <a:pt x="913976" y="1004772"/>
                  <a:pt x="717945" y="1015663"/>
                </a:cubicBezTo>
                <a:cubicBezTo>
                  <a:pt x="521914" y="1026554"/>
                  <a:pt x="325297" y="971840"/>
                  <a:pt x="0" y="1015663"/>
                </a:cubicBezTo>
                <a:cubicBezTo>
                  <a:pt x="-18889" y="796526"/>
                  <a:pt x="21026" y="737565"/>
                  <a:pt x="0" y="497675"/>
                </a:cubicBezTo>
                <a:cubicBezTo>
                  <a:pt x="-21026" y="257785"/>
                  <a:pt x="10335" y="244630"/>
                  <a:pt x="0" y="0"/>
                </a:cubicBezTo>
                <a:close/>
              </a:path>
              <a:path w="3167406" h="1015663" stroke="0" extrusionOk="0">
                <a:moveTo>
                  <a:pt x="0" y="0"/>
                </a:moveTo>
                <a:cubicBezTo>
                  <a:pt x="212085" y="-13506"/>
                  <a:pt x="368189" y="7752"/>
                  <a:pt x="496227" y="0"/>
                </a:cubicBezTo>
                <a:cubicBezTo>
                  <a:pt x="624265" y="-7752"/>
                  <a:pt x="817169" y="50926"/>
                  <a:pt x="1087476" y="0"/>
                </a:cubicBezTo>
                <a:cubicBezTo>
                  <a:pt x="1357783" y="-50926"/>
                  <a:pt x="1380619" y="38023"/>
                  <a:pt x="1583703" y="0"/>
                </a:cubicBezTo>
                <a:cubicBezTo>
                  <a:pt x="1786787" y="-38023"/>
                  <a:pt x="1814750" y="3800"/>
                  <a:pt x="2016582" y="0"/>
                </a:cubicBezTo>
                <a:cubicBezTo>
                  <a:pt x="2218414" y="-3800"/>
                  <a:pt x="2423005" y="53404"/>
                  <a:pt x="2544483" y="0"/>
                </a:cubicBezTo>
                <a:cubicBezTo>
                  <a:pt x="2665961" y="-53404"/>
                  <a:pt x="3007560" y="67004"/>
                  <a:pt x="3167406" y="0"/>
                </a:cubicBezTo>
                <a:cubicBezTo>
                  <a:pt x="3217335" y="249713"/>
                  <a:pt x="3160119" y="293651"/>
                  <a:pt x="3167406" y="517988"/>
                </a:cubicBezTo>
                <a:cubicBezTo>
                  <a:pt x="3174693" y="742325"/>
                  <a:pt x="3159104" y="790458"/>
                  <a:pt x="3167406" y="1015663"/>
                </a:cubicBezTo>
                <a:cubicBezTo>
                  <a:pt x="3005849" y="1023854"/>
                  <a:pt x="2866499" y="978880"/>
                  <a:pt x="2639505" y="1015663"/>
                </a:cubicBezTo>
                <a:cubicBezTo>
                  <a:pt x="2412511" y="1052446"/>
                  <a:pt x="2248026" y="987008"/>
                  <a:pt x="2111604" y="1015663"/>
                </a:cubicBezTo>
                <a:cubicBezTo>
                  <a:pt x="1975182" y="1044318"/>
                  <a:pt x="1833692" y="983290"/>
                  <a:pt x="1615377" y="1015663"/>
                </a:cubicBezTo>
                <a:cubicBezTo>
                  <a:pt x="1397062" y="1048036"/>
                  <a:pt x="1179466" y="980243"/>
                  <a:pt x="1055802" y="1015663"/>
                </a:cubicBezTo>
                <a:cubicBezTo>
                  <a:pt x="932139" y="1051083"/>
                  <a:pt x="692561" y="967224"/>
                  <a:pt x="527901" y="1015663"/>
                </a:cubicBezTo>
                <a:cubicBezTo>
                  <a:pt x="363241" y="1064102"/>
                  <a:pt x="197761" y="956136"/>
                  <a:pt x="0" y="1015663"/>
                </a:cubicBezTo>
                <a:cubicBezTo>
                  <a:pt x="-26900" y="791475"/>
                  <a:pt x="10839" y="669511"/>
                  <a:pt x="0" y="538301"/>
                </a:cubicBezTo>
                <a:cubicBezTo>
                  <a:pt x="-10839" y="407091"/>
                  <a:pt x="39614" y="126537"/>
                  <a:pt x="0" y="0"/>
                </a:cubicBezTo>
                <a:close/>
              </a:path>
            </a:pathLst>
          </a:custGeom>
          <a:solidFill>
            <a:srgbClr val="FF7C8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549620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C0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izgubila desetinu svoga područja, pokrajine Alsace i Lorraine vraćene Francuskoj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6F972561-1641-4566-B786-17CDC5BD6D4A}"/>
              </a:ext>
            </a:extLst>
          </p:cNvPr>
          <p:cNvSpPr txBox="1"/>
          <p:nvPr/>
        </p:nvSpPr>
        <p:spPr>
          <a:xfrm>
            <a:off x="269057" y="5516436"/>
            <a:ext cx="3733014" cy="707886"/>
          </a:xfrm>
          <a:custGeom>
            <a:avLst/>
            <a:gdLst>
              <a:gd name="connsiteX0" fmla="*/ 0 w 3733014"/>
              <a:gd name="connsiteY0" fmla="*/ 0 h 707886"/>
              <a:gd name="connsiteX1" fmla="*/ 607948 w 3733014"/>
              <a:gd name="connsiteY1" fmla="*/ 0 h 707886"/>
              <a:gd name="connsiteX2" fmla="*/ 1215896 w 3733014"/>
              <a:gd name="connsiteY2" fmla="*/ 0 h 707886"/>
              <a:gd name="connsiteX3" fmla="*/ 1637193 w 3733014"/>
              <a:gd name="connsiteY3" fmla="*/ 0 h 707886"/>
              <a:gd name="connsiteX4" fmla="*/ 2170481 w 3733014"/>
              <a:gd name="connsiteY4" fmla="*/ 0 h 707886"/>
              <a:gd name="connsiteX5" fmla="*/ 2741099 w 3733014"/>
              <a:gd name="connsiteY5" fmla="*/ 0 h 707886"/>
              <a:gd name="connsiteX6" fmla="*/ 3733014 w 3733014"/>
              <a:gd name="connsiteY6" fmla="*/ 0 h 707886"/>
              <a:gd name="connsiteX7" fmla="*/ 3733014 w 3733014"/>
              <a:gd name="connsiteY7" fmla="*/ 332706 h 707886"/>
              <a:gd name="connsiteX8" fmla="*/ 3733014 w 3733014"/>
              <a:gd name="connsiteY8" fmla="*/ 707886 h 707886"/>
              <a:gd name="connsiteX9" fmla="*/ 3274387 w 3733014"/>
              <a:gd name="connsiteY9" fmla="*/ 707886 h 707886"/>
              <a:gd name="connsiteX10" fmla="*/ 2815759 w 3733014"/>
              <a:gd name="connsiteY10" fmla="*/ 707886 h 707886"/>
              <a:gd name="connsiteX11" fmla="*/ 2319802 w 3733014"/>
              <a:gd name="connsiteY11" fmla="*/ 707886 h 707886"/>
              <a:gd name="connsiteX12" fmla="*/ 1823844 w 3733014"/>
              <a:gd name="connsiteY12" fmla="*/ 707886 h 707886"/>
              <a:gd name="connsiteX13" fmla="*/ 1253226 w 3733014"/>
              <a:gd name="connsiteY13" fmla="*/ 707886 h 707886"/>
              <a:gd name="connsiteX14" fmla="*/ 831929 w 3733014"/>
              <a:gd name="connsiteY14" fmla="*/ 707886 h 707886"/>
              <a:gd name="connsiteX15" fmla="*/ 0 w 3733014"/>
              <a:gd name="connsiteY15" fmla="*/ 707886 h 707886"/>
              <a:gd name="connsiteX16" fmla="*/ 0 w 3733014"/>
              <a:gd name="connsiteY16" fmla="*/ 353943 h 707886"/>
              <a:gd name="connsiteX17" fmla="*/ 0 w 3733014"/>
              <a:gd name="connsiteY17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33014" h="707886" fill="none" extrusionOk="0">
                <a:moveTo>
                  <a:pt x="0" y="0"/>
                </a:moveTo>
                <a:cubicBezTo>
                  <a:pt x="296357" y="-11434"/>
                  <a:pt x="337018" y="30920"/>
                  <a:pt x="607948" y="0"/>
                </a:cubicBezTo>
                <a:cubicBezTo>
                  <a:pt x="878878" y="-30920"/>
                  <a:pt x="925837" y="33525"/>
                  <a:pt x="1215896" y="0"/>
                </a:cubicBezTo>
                <a:cubicBezTo>
                  <a:pt x="1505955" y="-33525"/>
                  <a:pt x="1548776" y="34068"/>
                  <a:pt x="1637193" y="0"/>
                </a:cubicBezTo>
                <a:cubicBezTo>
                  <a:pt x="1725610" y="-34068"/>
                  <a:pt x="2003926" y="4875"/>
                  <a:pt x="2170481" y="0"/>
                </a:cubicBezTo>
                <a:cubicBezTo>
                  <a:pt x="2337036" y="-4875"/>
                  <a:pt x="2609237" y="35359"/>
                  <a:pt x="2741099" y="0"/>
                </a:cubicBezTo>
                <a:cubicBezTo>
                  <a:pt x="2872961" y="-35359"/>
                  <a:pt x="3329327" y="26322"/>
                  <a:pt x="3733014" y="0"/>
                </a:cubicBezTo>
                <a:cubicBezTo>
                  <a:pt x="3768885" y="147934"/>
                  <a:pt x="3724067" y="240699"/>
                  <a:pt x="3733014" y="332706"/>
                </a:cubicBezTo>
                <a:cubicBezTo>
                  <a:pt x="3741961" y="424713"/>
                  <a:pt x="3695381" y="630824"/>
                  <a:pt x="3733014" y="707886"/>
                </a:cubicBezTo>
                <a:cubicBezTo>
                  <a:pt x="3583686" y="734900"/>
                  <a:pt x="3436549" y="703485"/>
                  <a:pt x="3274387" y="707886"/>
                </a:cubicBezTo>
                <a:cubicBezTo>
                  <a:pt x="3112225" y="712287"/>
                  <a:pt x="2954418" y="702437"/>
                  <a:pt x="2815759" y="707886"/>
                </a:cubicBezTo>
                <a:cubicBezTo>
                  <a:pt x="2677100" y="713335"/>
                  <a:pt x="2561346" y="690763"/>
                  <a:pt x="2319802" y="707886"/>
                </a:cubicBezTo>
                <a:cubicBezTo>
                  <a:pt x="2078258" y="725009"/>
                  <a:pt x="1959311" y="699227"/>
                  <a:pt x="1823844" y="707886"/>
                </a:cubicBezTo>
                <a:cubicBezTo>
                  <a:pt x="1688377" y="716545"/>
                  <a:pt x="1483598" y="703512"/>
                  <a:pt x="1253226" y="707886"/>
                </a:cubicBezTo>
                <a:cubicBezTo>
                  <a:pt x="1022854" y="712260"/>
                  <a:pt x="925576" y="679047"/>
                  <a:pt x="831929" y="707886"/>
                </a:cubicBezTo>
                <a:cubicBezTo>
                  <a:pt x="738282" y="736725"/>
                  <a:pt x="355548" y="706865"/>
                  <a:pt x="0" y="707886"/>
                </a:cubicBezTo>
                <a:cubicBezTo>
                  <a:pt x="-20272" y="605837"/>
                  <a:pt x="20858" y="429632"/>
                  <a:pt x="0" y="353943"/>
                </a:cubicBezTo>
                <a:cubicBezTo>
                  <a:pt x="-20858" y="278254"/>
                  <a:pt x="16824" y="158792"/>
                  <a:pt x="0" y="0"/>
                </a:cubicBezTo>
                <a:close/>
              </a:path>
              <a:path w="3733014" h="707886" stroke="0" extrusionOk="0">
                <a:moveTo>
                  <a:pt x="0" y="0"/>
                </a:moveTo>
                <a:cubicBezTo>
                  <a:pt x="235353" y="-11686"/>
                  <a:pt x="306714" y="1385"/>
                  <a:pt x="495958" y="0"/>
                </a:cubicBezTo>
                <a:cubicBezTo>
                  <a:pt x="685202" y="-1385"/>
                  <a:pt x="951688" y="22251"/>
                  <a:pt x="1103906" y="0"/>
                </a:cubicBezTo>
                <a:cubicBezTo>
                  <a:pt x="1256124" y="-22251"/>
                  <a:pt x="1468041" y="4038"/>
                  <a:pt x="1599863" y="0"/>
                </a:cubicBezTo>
                <a:cubicBezTo>
                  <a:pt x="1731685" y="-4038"/>
                  <a:pt x="1833360" y="26756"/>
                  <a:pt x="2021160" y="0"/>
                </a:cubicBezTo>
                <a:cubicBezTo>
                  <a:pt x="2208960" y="-26756"/>
                  <a:pt x="2338800" y="1849"/>
                  <a:pt x="2554448" y="0"/>
                </a:cubicBezTo>
                <a:cubicBezTo>
                  <a:pt x="2770096" y="-1849"/>
                  <a:pt x="2898481" y="43387"/>
                  <a:pt x="3125066" y="0"/>
                </a:cubicBezTo>
                <a:cubicBezTo>
                  <a:pt x="3351651" y="-43387"/>
                  <a:pt x="3442748" y="37509"/>
                  <a:pt x="3733014" y="0"/>
                </a:cubicBezTo>
                <a:cubicBezTo>
                  <a:pt x="3774857" y="175781"/>
                  <a:pt x="3722893" y="203041"/>
                  <a:pt x="3733014" y="361022"/>
                </a:cubicBezTo>
                <a:cubicBezTo>
                  <a:pt x="3743135" y="519003"/>
                  <a:pt x="3692444" y="612717"/>
                  <a:pt x="3733014" y="707886"/>
                </a:cubicBezTo>
                <a:cubicBezTo>
                  <a:pt x="3540945" y="717874"/>
                  <a:pt x="3379616" y="674151"/>
                  <a:pt x="3237056" y="707886"/>
                </a:cubicBezTo>
                <a:cubicBezTo>
                  <a:pt x="3094496" y="741621"/>
                  <a:pt x="2961989" y="662592"/>
                  <a:pt x="2741099" y="707886"/>
                </a:cubicBezTo>
                <a:cubicBezTo>
                  <a:pt x="2520209" y="753180"/>
                  <a:pt x="2394377" y="640627"/>
                  <a:pt x="2170481" y="707886"/>
                </a:cubicBezTo>
                <a:cubicBezTo>
                  <a:pt x="1946585" y="775145"/>
                  <a:pt x="1892511" y="665334"/>
                  <a:pt x="1637193" y="707886"/>
                </a:cubicBezTo>
                <a:cubicBezTo>
                  <a:pt x="1381875" y="750438"/>
                  <a:pt x="1262957" y="679269"/>
                  <a:pt x="1103906" y="707886"/>
                </a:cubicBezTo>
                <a:cubicBezTo>
                  <a:pt x="944855" y="736503"/>
                  <a:pt x="850781" y="663182"/>
                  <a:pt x="682608" y="707886"/>
                </a:cubicBezTo>
                <a:cubicBezTo>
                  <a:pt x="514435" y="752590"/>
                  <a:pt x="195797" y="681421"/>
                  <a:pt x="0" y="707886"/>
                </a:cubicBezTo>
                <a:cubicBezTo>
                  <a:pt x="-39083" y="626478"/>
                  <a:pt x="11738" y="458769"/>
                  <a:pt x="0" y="375180"/>
                </a:cubicBezTo>
                <a:cubicBezTo>
                  <a:pt x="-11738" y="291591"/>
                  <a:pt x="35414" y="186567"/>
                  <a:pt x="0" y="0"/>
                </a:cubicBezTo>
                <a:close/>
              </a:path>
            </a:pathLst>
          </a:custGeom>
          <a:solidFill>
            <a:srgbClr val="FF7C8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549620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C0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zabranjeno joj je ujedinjenje s Austrijom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364C67D7-C78D-4FD3-87C3-7ED7E0CA07BE}"/>
              </a:ext>
            </a:extLst>
          </p:cNvPr>
          <p:cNvSpPr txBox="1"/>
          <p:nvPr/>
        </p:nvSpPr>
        <p:spPr>
          <a:xfrm>
            <a:off x="359792" y="4402424"/>
            <a:ext cx="2817042" cy="400110"/>
          </a:xfrm>
          <a:custGeom>
            <a:avLst/>
            <a:gdLst>
              <a:gd name="connsiteX0" fmla="*/ 0 w 2817042"/>
              <a:gd name="connsiteY0" fmla="*/ 0 h 400110"/>
              <a:gd name="connsiteX1" fmla="*/ 619749 w 2817042"/>
              <a:gd name="connsiteY1" fmla="*/ 0 h 400110"/>
              <a:gd name="connsiteX2" fmla="*/ 1211328 w 2817042"/>
              <a:gd name="connsiteY2" fmla="*/ 0 h 400110"/>
              <a:gd name="connsiteX3" fmla="*/ 1802907 w 2817042"/>
              <a:gd name="connsiteY3" fmla="*/ 0 h 400110"/>
              <a:gd name="connsiteX4" fmla="*/ 2309974 w 2817042"/>
              <a:gd name="connsiteY4" fmla="*/ 0 h 400110"/>
              <a:gd name="connsiteX5" fmla="*/ 2817042 w 2817042"/>
              <a:gd name="connsiteY5" fmla="*/ 0 h 400110"/>
              <a:gd name="connsiteX6" fmla="*/ 2817042 w 2817042"/>
              <a:gd name="connsiteY6" fmla="*/ 400110 h 400110"/>
              <a:gd name="connsiteX7" fmla="*/ 2197293 w 2817042"/>
              <a:gd name="connsiteY7" fmla="*/ 400110 h 400110"/>
              <a:gd name="connsiteX8" fmla="*/ 1605714 w 2817042"/>
              <a:gd name="connsiteY8" fmla="*/ 400110 h 400110"/>
              <a:gd name="connsiteX9" fmla="*/ 1014135 w 2817042"/>
              <a:gd name="connsiteY9" fmla="*/ 400110 h 400110"/>
              <a:gd name="connsiteX10" fmla="*/ 0 w 2817042"/>
              <a:gd name="connsiteY10" fmla="*/ 400110 h 400110"/>
              <a:gd name="connsiteX11" fmla="*/ 0 w 2817042"/>
              <a:gd name="connsiteY11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17042" h="400110" fill="none" extrusionOk="0">
                <a:moveTo>
                  <a:pt x="0" y="0"/>
                </a:moveTo>
                <a:cubicBezTo>
                  <a:pt x="200986" y="-15483"/>
                  <a:pt x="342948" y="66321"/>
                  <a:pt x="619749" y="0"/>
                </a:cubicBezTo>
                <a:cubicBezTo>
                  <a:pt x="896550" y="-66321"/>
                  <a:pt x="1087127" y="15649"/>
                  <a:pt x="1211328" y="0"/>
                </a:cubicBezTo>
                <a:cubicBezTo>
                  <a:pt x="1335529" y="-15649"/>
                  <a:pt x="1587466" y="21449"/>
                  <a:pt x="1802907" y="0"/>
                </a:cubicBezTo>
                <a:cubicBezTo>
                  <a:pt x="2018348" y="-21449"/>
                  <a:pt x="2196286" y="29470"/>
                  <a:pt x="2309974" y="0"/>
                </a:cubicBezTo>
                <a:cubicBezTo>
                  <a:pt x="2423662" y="-29470"/>
                  <a:pt x="2630208" y="13146"/>
                  <a:pt x="2817042" y="0"/>
                </a:cubicBezTo>
                <a:cubicBezTo>
                  <a:pt x="2848107" y="154339"/>
                  <a:pt x="2801125" y="227654"/>
                  <a:pt x="2817042" y="400110"/>
                </a:cubicBezTo>
                <a:cubicBezTo>
                  <a:pt x="2673611" y="413419"/>
                  <a:pt x="2364320" y="347133"/>
                  <a:pt x="2197293" y="400110"/>
                </a:cubicBezTo>
                <a:cubicBezTo>
                  <a:pt x="2030266" y="453087"/>
                  <a:pt x="1786571" y="353340"/>
                  <a:pt x="1605714" y="400110"/>
                </a:cubicBezTo>
                <a:cubicBezTo>
                  <a:pt x="1424857" y="446880"/>
                  <a:pt x="1266884" y="361360"/>
                  <a:pt x="1014135" y="400110"/>
                </a:cubicBezTo>
                <a:cubicBezTo>
                  <a:pt x="761386" y="438860"/>
                  <a:pt x="393865" y="282228"/>
                  <a:pt x="0" y="400110"/>
                </a:cubicBezTo>
                <a:cubicBezTo>
                  <a:pt x="-24986" y="234077"/>
                  <a:pt x="3819" y="162519"/>
                  <a:pt x="0" y="0"/>
                </a:cubicBezTo>
                <a:close/>
              </a:path>
              <a:path w="2817042" h="400110" stroke="0" extrusionOk="0">
                <a:moveTo>
                  <a:pt x="0" y="0"/>
                </a:moveTo>
                <a:cubicBezTo>
                  <a:pt x="209653" y="-42824"/>
                  <a:pt x="401826" y="14230"/>
                  <a:pt x="535238" y="0"/>
                </a:cubicBezTo>
                <a:cubicBezTo>
                  <a:pt x="668650" y="-14230"/>
                  <a:pt x="947721" y="67027"/>
                  <a:pt x="1154987" y="0"/>
                </a:cubicBezTo>
                <a:cubicBezTo>
                  <a:pt x="1362253" y="-67027"/>
                  <a:pt x="1486511" y="542"/>
                  <a:pt x="1690225" y="0"/>
                </a:cubicBezTo>
                <a:cubicBezTo>
                  <a:pt x="1893939" y="-542"/>
                  <a:pt x="2056229" y="37483"/>
                  <a:pt x="2169122" y="0"/>
                </a:cubicBezTo>
                <a:cubicBezTo>
                  <a:pt x="2282015" y="-37483"/>
                  <a:pt x="2609487" y="16801"/>
                  <a:pt x="2817042" y="0"/>
                </a:cubicBezTo>
                <a:cubicBezTo>
                  <a:pt x="2821221" y="82683"/>
                  <a:pt x="2801675" y="273855"/>
                  <a:pt x="2817042" y="400110"/>
                </a:cubicBezTo>
                <a:cubicBezTo>
                  <a:pt x="2600214" y="433235"/>
                  <a:pt x="2394713" y="353928"/>
                  <a:pt x="2225463" y="400110"/>
                </a:cubicBezTo>
                <a:cubicBezTo>
                  <a:pt x="2056213" y="446292"/>
                  <a:pt x="1867328" y="398057"/>
                  <a:pt x="1718396" y="400110"/>
                </a:cubicBezTo>
                <a:cubicBezTo>
                  <a:pt x="1569464" y="402163"/>
                  <a:pt x="1346019" y="357889"/>
                  <a:pt x="1183158" y="400110"/>
                </a:cubicBezTo>
                <a:cubicBezTo>
                  <a:pt x="1020297" y="442331"/>
                  <a:pt x="804000" y="342539"/>
                  <a:pt x="619749" y="400110"/>
                </a:cubicBezTo>
                <a:cubicBezTo>
                  <a:pt x="435498" y="457681"/>
                  <a:pt x="251075" y="364885"/>
                  <a:pt x="0" y="400110"/>
                </a:cubicBezTo>
                <a:cubicBezTo>
                  <a:pt x="-42590" y="276186"/>
                  <a:pt x="6925" y="137094"/>
                  <a:pt x="0" y="0"/>
                </a:cubicBezTo>
                <a:close/>
              </a:path>
            </a:pathLst>
          </a:custGeom>
          <a:solidFill>
            <a:srgbClr val="FF7C8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549620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C0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oduzete su joj kolonije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="" xmlns:a16="http://schemas.microsoft.com/office/drawing/2014/main" id="{9D3878B1-D00C-4893-ABCA-4E5D78AA864B}"/>
              </a:ext>
            </a:extLst>
          </p:cNvPr>
          <p:cNvSpPr txBox="1"/>
          <p:nvPr/>
        </p:nvSpPr>
        <p:spPr>
          <a:xfrm>
            <a:off x="7351401" y="3628630"/>
            <a:ext cx="3733014" cy="1015663"/>
          </a:xfrm>
          <a:custGeom>
            <a:avLst/>
            <a:gdLst>
              <a:gd name="connsiteX0" fmla="*/ 0 w 3733014"/>
              <a:gd name="connsiteY0" fmla="*/ 0 h 1015663"/>
              <a:gd name="connsiteX1" fmla="*/ 607948 w 3733014"/>
              <a:gd name="connsiteY1" fmla="*/ 0 h 1015663"/>
              <a:gd name="connsiteX2" fmla="*/ 1215896 w 3733014"/>
              <a:gd name="connsiteY2" fmla="*/ 0 h 1015663"/>
              <a:gd name="connsiteX3" fmla="*/ 1637193 w 3733014"/>
              <a:gd name="connsiteY3" fmla="*/ 0 h 1015663"/>
              <a:gd name="connsiteX4" fmla="*/ 2170481 w 3733014"/>
              <a:gd name="connsiteY4" fmla="*/ 0 h 1015663"/>
              <a:gd name="connsiteX5" fmla="*/ 2741099 w 3733014"/>
              <a:gd name="connsiteY5" fmla="*/ 0 h 1015663"/>
              <a:gd name="connsiteX6" fmla="*/ 3733014 w 3733014"/>
              <a:gd name="connsiteY6" fmla="*/ 0 h 1015663"/>
              <a:gd name="connsiteX7" fmla="*/ 3733014 w 3733014"/>
              <a:gd name="connsiteY7" fmla="*/ 477362 h 1015663"/>
              <a:gd name="connsiteX8" fmla="*/ 3733014 w 3733014"/>
              <a:gd name="connsiteY8" fmla="*/ 1015663 h 1015663"/>
              <a:gd name="connsiteX9" fmla="*/ 3274387 w 3733014"/>
              <a:gd name="connsiteY9" fmla="*/ 1015663 h 1015663"/>
              <a:gd name="connsiteX10" fmla="*/ 2815759 w 3733014"/>
              <a:gd name="connsiteY10" fmla="*/ 1015663 h 1015663"/>
              <a:gd name="connsiteX11" fmla="*/ 2319802 w 3733014"/>
              <a:gd name="connsiteY11" fmla="*/ 1015663 h 1015663"/>
              <a:gd name="connsiteX12" fmla="*/ 1823844 w 3733014"/>
              <a:gd name="connsiteY12" fmla="*/ 1015663 h 1015663"/>
              <a:gd name="connsiteX13" fmla="*/ 1253226 w 3733014"/>
              <a:gd name="connsiteY13" fmla="*/ 1015663 h 1015663"/>
              <a:gd name="connsiteX14" fmla="*/ 831929 w 3733014"/>
              <a:gd name="connsiteY14" fmla="*/ 1015663 h 1015663"/>
              <a:gd name="connsiteX15" fmla="*/ 0 w 3733014"/>
              <a:gd name="connsiteY15" fmla="*/ 1015663 h 1015663"/>
              <a:gd name="connsiteX16" fmla="*/ 0 w 3733014"/>
              <a:gd name="connsiteY16" fmla="*/ 507832 h 1015663"/>
              <a:gd name="connsiteX17" fmla="*/ 0 w 3733014"/>
              <a:gd name="connsiteY17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33014" h="1015663" fill="none" extrusionOk="0">
                <a:moveTo>
                  <a:pt x="0" y="0"/>
                </a:moveTo>
                <a:cubicBezTo>
                  <a:pt x="296357" y="-11434"/>
                  <a:pt x="337018" y="30920"/>
                  <a:pt x="607948" y="0"/>
                </a:cubicBezTo>
                <a:cubicBezTo>
                  <a:pt x="878878" y="-30920"/>
                  <a:pt x="925837" y="33525"/>
                  <a:pt x="1215896" y="0"/>
                </a:cubicBezTo>
                <a:cubicBezTo>
                  <a:pt x="1505955" y="-33525"/>
                  <a:pt x="1548776" y="34068"/>
                  <a:pt x="1637193" y="0"/>
                </a:cubicBezTo>
                <a:cubicBezTo>
                  <a:pt x="1725610" y="-34068"/>
                  <a:pt x="2003926" y="4875"/>
                  <a:pt x="2170481" y="0"/>
                </a:cubicBezTo>
                <a:cubicBezTo>
                  <a:pt x="2337036" y="-4875"/>
                  <a:pt x="2609237" y="35359"/>
                  <a:pt x="2741099" y="0"/>
                </a:cubicBezTo>
                <a:cubicBezTo>
                  <a:pt x="2872961" y="-35359"/>
                  <a:pt x="3329327" y="26322"/>
                  <a:pt x="3733014" y="0"/>
                </a:cubicBezTo>
                <a:cubicBezTo>
                  <a:pt x="3776543" y="96401"/>
                  <a:pt x="3731369" y="370816"/>
                  <a:pt x="3733014" y="477362"/>
                </a:cubicBezTo>
                <a:cubicBezTo>
                  <a:pt x="3734659" y="583908"/>
                  <a:pt x="3728089" y="898277"/>
                  <a:pt x="3733014" y="1015663"/>
                </a:cubicBezTo>
                <a:cubicBezTo>
                  <a:pt x="3583686" y="1042677"/>
                  <a:pt x="3436549" y="1011262"/>
                  <a:pt x="3274387" y="1015663"/>
                </a:cubicBezTo>
                <a:cubicBezTo>
                  <a:pt x="3112225" y="1020064"/>
                  <a:pt x="2954418" y="1010214"/>
                  <a:pt x="2815759" y="1015663"/>
                </a:cubicBezTo>
                <a:cubicBezTo>
                  <a:pt x="2677100" y="1021112"/>
                  <a:pt x="2561346" y="998540"/>
                  <a:pt x="2319802" y="1015663"/>
                </a:cubicBezTo>
                <a:cubicBezTo>
                  <a:pt x="2078258" y="1032786"/>
                  <a:pt x="1959311" y="1007004"/>
                  <a:pt x="1823844" y="1015663"/>
                </a:cubicBezTo>
                <a:cubicBezTo>
                  <a:pt x="1688377" y="1024322"/>
                  <a:pt x="1483598" y="1011289"/>
                  <a:pt x="1253226" y="1015663"/>
                </a:cubicBezTo>
                <a:cubicBezTo>
                  <a:pt x="1022854" y="1020037"/>
                  <a:pt x="925576" y="986824"/>
                  <a:pt x="831929" y="1015663"/>
                </a:cubicBezTo>
                <a:cubicBezTo>
                  <a:pt x="738282" y="1044502"/>
                  <a:pt x="355548" y="1014642"/>
                  <a:pt x="0" y="1015663"/>
                </a:cubicBezTo>
                <a:cubicBezTo>
                  <a:pt x="-15144" y="796861"/>
                  <a:pt x="7079" y="749657"/>
                  <a:pt x="0" y="507832"/>
                </a:cubicBezTo>
                <a:cubicBezTo>
                  <a:pt x="-7079" y="266007"/>
                  <a:pt x="1136" y="156934"/>
                  <a:pt x="0" y="0"/>
                </a:cubicBezTo>
                <a:close/>
              </a:path>
              <a:path w="3733014" h="1015663" stroke="0" extrusionOk="0">
                <a:moveTo>
                  <a:pt x="0" y="0"/>
                </a:moveTo>
                <a:cubicBezTo>
                  <a:pt x="235353" y="-11686"/>
                  <a:pt x="306714" y="1385"/>
                  <a:pt x="495958" y="0"/>
                </a:cubicBezTo>
                <a:cubicBezTo>
                  <a:pt x="685202" y="-1385"/>
                  <a:pt x="951688" y="22251"/>
                  <a:pt x="1103906" y="0"/>
                </a:cubicBezTo>
                <a:cubicBezTo>
                  <a:pt x="1256124" y="-22251"/>
                  <a:pt x="1468041" y="4038"/>
                  <a:pt x="1599863" y="0"/>
                </a:cubicBezTo>
                <a:cubicBezTo>
                  <a:pt x="1731685" y="-4038"/>
                  <a:pt x="1833360" y="26756"/>
                  <a:pt x="2021160" y="0"/>
                </a:cubicBezTo>
                <a:cubicBezTo>
                  <a:pt x="2208960" y="-26756"/>
                  <a:pt x="2338800" y="1849"/>
                  <a:pt x="2554448" y="0"/>
                </a:cubicBezTo>
                <a:cubicBezTo>
                  <a:pt x="2770096" y="-1849"/>
                  <a:pt x="2898481" y="43387"/>
                  <a:pt x="3125066" y="0"/>
                </a:cubicBezTo>
                <a:cubicBezTo>
                  <a:pt x="3351651" y="-43387"/>
                  <a:pt x="3442748" y="37509"/>
                  <a:pt x="3733014" y="0"/>
                </a:cubicBezTo>
                <a:cubicBezTo>
                  <a:pt x="3793387" y="109105"/>
                  <a:pt x="3679548" y="292059"/>
                  <a:pt x="3733014" y="517988"/>
                </a:cubicBezTo>
                <a:cubicBezTo>
                  <a:pt x="3786480" y="743917"/>
                  <a:pt x="3704638" y="829022"/>
                  <a:pt x="3733014" y="1015663"/>
                </a:cubicBezTo>
                <a:cubicBezTo>
                  <a:pt x="3540945" y="1025651"/>
                  <a:pt x="3379616" y="981928"/>
                  <a:pt x="3237056" y="1015663"/>
                </a:cubicBezTo>
                <a:cubicBezTo>
                  <a:pt x="3094496" y="1049398"/>
                  <a:pt x="2961989" y="970369"/>
                  <a:pt x="2741099" y="1015663"/>
                </a:cubicBezTo>
                <a:cubicBezTo>
                  <a:pt x="2520209" y="1060957"/>
                  <a:pt x="2394377" y="948404"/>
                  <a:pt x="2170481" y="1015663"/>
                </a:cubicBezTo>
                <a:cubicBezTo>
                  <a:pt x="1946585" y="1082922"/>
                  <a:pt x="1892511" y="973111"/>
                  <a:pt x="1637193" y="1015663"/>
                </a:cubicBezTo>
                <a:cubicBezTo>
                  <a:pt x="1381875" y="1058215"/>
                  <a:pt x="1262957" y="987046"/>
                  <a:pt x="1103906" y="1015663"/>
                </a:cubicBezTo>
                <a:cubicBezTo>
                  <a:pt x="944855" y="1044280"/>
                  <a:pt x="850781" y="970959"/>
                  <a:pt x="682608" y="1015663"/>
                </a:cubicBezTo>
                <a:cubicBezTo>
                  <a:pt x="514435" y="1060367"/>
                  <a:pt x="195797" y="989198"/>
                  <a:pt x="0" y="1015663"/>
                </a:cubicBezTo>
                <a:cubicBezTo>
                  <a:pt x="-50543" y="821447"/>
                  <a:pt x="28809" y="689872"/>
                  <a:pt x="0" y="538301"/>
                </a:cubicBezTo>
                <a:cubicBezTo>
                  <a:pt x="-28809" y="386730"/>
                  <a:pt x="51496" y="216829"/>
                  <a:pt x="0" y="0"/>
                </a:cubicBezTo>
                <a:close/>
              </a:path>
            </a:pathLst>
          </a:custGeom>
          <a:solidFill>
            <a:srgbClr val="FF7C8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549620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C0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ratna flota prepuštena je saveznicima, vojna industrija uništena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="" xmlns:a16="http://schemas.microsoft.com/office/drawing/2014/main" id="{32850D96-D2AD-4E85-ABBC-8AE2EAD75860}"/>
              </a:ext>
            </a:extLst>
          </p:cNvPr>
          <p:cNvSpPr txBox="1"/>
          <p:nvPr/>
        </p:nvSpPr>
        <p:spPr>
          <a:xfrm>
            <a:off x="6848574" y="2209354"/>
            <a:ext cx="2905026" cy="1015663"/>
          </a:xfrm>
          <a:custGeom>
            <a:avLst/>
            <a:gdLst>
              <a:gd name="connsiteX0" fmla="*/ 0 w 2905026"/>
              <a:gd name="connsiteY0" fmla="*/ 0 h 1015663"/>
              <a:gd name="connsiteX1" fmla="*/ 610055 w 2905026"/>
              <a:gd name="connsiteY1" fmla="*/ 0 h 1015663"/>
              <a:gd name="connsiteX2" fmla="*/ 1132960 w 2905026"/>
              <a:gd name="connsiteY2" fmla="*/ 0 h 1015663"/>
              <a:gd name="connsiteX3" fmla="*/ 1684915 w 2905026"/>
              <a:gd name="connsiteY3" fmla="*/ 0 h 1015663"/>
              <a:gd name="connsiteX4" fmla="*/ 2265920 w 2905026"/>
              <a:gd name="connsiteY4" fmla="*/ 0 h 1015663"/>
              <a:gd name="connsiteX5" fmla="*/ 2905026 w 2905026"/>
              <a:gd name="connsiteY5" fmla="*/ 0 h 1015663"/>
              <a:gd name="connsiteX6" fmla="*/ 2905026 w 2905026"/>
              <a:gd name="connsiteY6" fmla="*/ 528145 h 1015663"/>
              <a:gd name="connsiteX7" fmla="*/ 2905026 w 2905026"/>
              <a:gd name="connsiteY7" fmla="*/ 1015663 h 1015663"/>
              <a:gd name="connsiteX8" fmla="*/ 2324021 w 2905026"/>
              <a:gd name="connsiteY8" fmla="*/ 1015663 h 1015663"/>
              <a:gd name="connsiteX9" fmla="*/ 1684915 w 2905026"/>
              <a:gd name="connsiteY9" fmla="*/ 1015663 h 1015663"/>
              <a:gd name="connsiteX10" fmla="*/ 1132960 w 2905026"/>
              <a:gd name="connsiteY10" fmla="*/ 1015663 h 1015663"/>
              <a:gd name="connsiteX11" fmla="*/ 551955 w 2905026"/>
              <a:gd name="connsiteY11" fmla="*/ 1015663 h 1015663"/>
              <a:gd name="connsiteX12" fmla="*/ 0 w 2905026"/>
              <a:gd name="connsiteY12" fmla="*/ 1015663 h 1015663"/>
              <a:gd name="connsiteX13" fmla="*/ 0 w 2905026"/>
              <a:gd name="connsiteY13" fmla="*/ 517988 h 1015663"/>
              <a:gd name="connsiteX14" fmla="*/ 0 w 2905026"/>
              <a:gd name="connsiteY1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5026" h="1015663" fill="none" extrusionOk="0">
                <a:moveTo>
                  <a:pt x="0" y="0"/>
                </a:moveTo>
                <a:cubicBezTo>
                  <a:pt x="201926" y="-35556"/>
                  <a:pt x="478746" y="63300"/>
                  <a:pt x="610055" y="0"/>
                </a:cubicBezTo>
                <a:cubicBezTo>
                  <a:pt x="741365" y="-63300"/>
                  <a:pt x="919426" y="23949"/>
                  <a:pt x="1132960" y="0"/>
                </a:cubicBezTo>
                <a:cubicBezTo>
                  <a:pt x="1346494" y="-23949"/>
                  <a:pt x="1546613" y="9911"/>
                  <a:pt x="1684915" y="0"/>
                </a:cubicBezTo>
                <a:cubicBezTo>
                  <a:pt x="1823218" y="-9911"/>
                  <a:pt x="2053094" y="12975"/>
                  <a:pt x="2265920" y="0"/>
                </a:cubicBezTo>
                <a:cubicBezTo>
                  <a:pt x="2478746" y="-12975"/>
                  <a:pt x="2680007" y="7159"/>
                  <a:pt x="2905026" y="0"/>
                </a:cubicBezTo>
                <a:cubicBezTo>
                  <a:pt x="2933822" y="158666"/>
                  <a:pt x="2899681" y="319063"/>
                  <a:pt x="2905026" y="528145"/>
                </a:cubicBezTo>
                <a:cubicBezTo>
                  <a:pt x="2910371" y="737227"/>
                  <a:pt x="2877358" y="915977"/>
                  <a:pt x="2905026" y="1015663"/>
                </a:cubicBezTo>
                <a:cubicBezTo>
                  <a:pt x="2666082" y="1079376"/>
                  <a:pt x="2517078" y="997783"/>
                  <a:pt x="2324021" y="1015663"/>
                </a:cubicBezTo>
                <a:cubicBezTo>
                  <a:pt x="2130964" y="1033543"/>
                  <a:pt x="1847973" y="970378"/>
                  <a:pt x="1684915" y="1015663"/>
                </a:cubicBezTo>
                <a:cubicBezTo>
                  <a:pt x="1521857" y="1060948"/>
                  <a:pt x="1285130" y="1004923"/>
                  <a:pt x="1132960" y="1015663"/>
                </a:cubicBezTo>
                <a:cubicBezTo>
                  <a:pt x="980790" y="1026403"/>
                  <a:pt x="773578" y="955022"/>
                  <a:pt x="551955" y="1015663"/>
                </a:cubicBezTo>
                <a:cubicBezTo>
                  <a:pt x="330332" y="1076304"/>
                  <a:pt x="252229" y="966907"/>
                  <a:pt x="0" y="1015663"/>
                </a:cubicBezTo>
                <a:cubicBezTo>
                  <a:pt x="-40043" y="795746"/>
                  <a:pt x="1486" y="617877"/>
                  <a:pt x="0" y="517988"/>
                </a:cubicBezTo>
                <a:cubicBezTo>
                  <a:pt x="-1486" y="418100"/>
                  <a:pt x="27774" y="190973"/>
                  <a:pt x="0" y="0"/>
                </a:cubicBezTo>
                <a:close/>
              </a:path>
              <a:path w="2905026" h="1015663" stroke="0" extrusionOk="0">
                <a:moveTo>
                  <a:pt x="0" y="0"/>
                </a:moveTo>
                <a:cubicBezTo>
                  <a:pt x="193650" y="-12600"/>
                  <a:pt x="337484" y="8942"/>
                  <a:pt x="551955" y="0"/>
                </a:cubicBezTo>
                <a:cubicBezTo>
                  <a:pt x="766426" y="-8942"/>
                  <a:pt x="897155" y="19517"/>
                  <a:pt x="1191061" y="0"/>
                </a:cubicBezTo>
                <a:cubicBezTo>
                  <a:pt x="1484967" y="-19517"/>
                  <a:pt x="1492587" y="65091"/>
                  <a:pt x="1743016" y="0"/>
                </a:cubicBezTo>
                <a:cubicBezTo>
                  <a:pt x="1993445" y="-65091"/>
                  <a:pt x="2053014" y="39342"/>
                  <a:pt x="2236870" y="0"/>
                </a:cubicBezTo>
                <a:cubicBezTo>
                  <a:pt x="2420726" y="-39342"/>
                  <a:pt x="2722277" y="39234"/>
                  <a:pt x="2905026" y="0"/>
                </a:cubicBezTo>
                <a:cubicBezTo>
                  <a:pt x="2941973" y="197611"/>
                  <a:pt x="2856806" y="345421"/>
                  <a:pt x="2905026" y="517988"/>
                </a:cubicBezTo>
                <a:cubicBezTo>
                  <a:pt x="2953246" y="690555"/>
                  <a:pt x="2860098" y="859307"/>
                  <a:pt x="2905026" y="1015663"/>
                </a:cubicBezTo>
                <a:cubicBezTo>
                  <a:pt x="2734955" y="1045640"/>
                  <a:pt x="2609591" y="998191"/>
                  <a:pt x="2382121" y="1015663"/>
                </a:cubicBezTo>
                <a:cubicBezTo>
                  <a:pt x="2154652" y="1033135"/>
                  <a:pt x="2056354" y="1001796"/>
                  <a:pt x="1830166" y="1015663"/>
                </a:cubicBezTo>
                <a:cubicBezTo>
                  <a:pt x="1603978" y="1029530"/>
                  <a:pt x="1367104" y="968900"/>
                  <a:pt x="1249161" y="1015663"/>
                </a:cubicBezTo>
                <a:cubicBezTo>
                  <a:pt x="1131219" y="1062426"/>
                  <a:pt x="953665" y="972945"/>
                  <a:pt x="697206" y="1015663"/>
                </a:cubicBezTo>
                <a:cubicBezTo>
                  <a:pt x="440748" y="1058381"/>
                  <a:pt x="293658" y="1006475"/>
                  <a:pt x="0" y="1015663"/>
                </a:cubicBezTo>
                <a:cubicBezTo>
                  <a:pt x="-52413" y="848695"/>
                  <a:pt x="34802" y="752534"/>
                  <a:pt x="0" y="507832"/>
                </a:cubicBezTo>
                <a:cubicBezTo>
                  <a:pt x="-34802" y="263130"/>
                  <a:pt x="55103" y="112619"/>
                  <a:pt x="0" y="0"/>
                </a:cubicBezTo>
                <a:close/>
              </a:path>
            </a:pathLst>
          </a:custGeom>
          <a:solidFill>
            <a:srgbClr val="FF7C8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549620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C0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vojne snage ograničene – smanjene na 100 000 vojnika</a:t>
            </a:r>
          </a:p>
        </p:txBody>
      </p:sp>
      <p:pic>
        <p:nvPicPr>
          <p:cNvPr id="2060" name="Picture 12" descr="cartoon #cartoon #money #money #pics #bagmoney pics + cartoon | cartoon  money bag | Money pictures, Money bag, Credit card statement">
            <a:extLst>
              <a:ext uri="{FF2B5EF4-FFF2-40B4-BE49-F238E27FC236}">
                <a16:creationId xmlns="" xmlns:a16="http://schemas.microsoft.com/office/drawing/2014/main" id="{6F129A4A-A207-43D7-A3D8-CBC9E3EDD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774" y="4814641"/>
            <a:ext cx="2024972" cy="1964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nak množenja 11">
            <a:extLst>
              <a:ext uri="{FF2B5EF4-FFF2-40B4-BE49-F238E27FC236}">
                <a16:creationId xmlns="" xmlns:a16="http://schemas.microsoft.com/office/drawing/2014/main" id="{79502076-F0C0-4BC3-B09D-616ED6F5F498}"/>
              </a:ext>
            </a:extLst>
          </p:cNvPr>
          <p:cNvSpPr/>
          <p:nvPr/>
        </p:nvSpPr>
        <p:spPr>
          <a:xfrm>
            <a:off x="3403076" y="5081047"/>
            <a:ext cx="2384982" cy="1998483"/>
          </a:xfrm>
          <a:prstGeom prst="mathMultiply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2054" name="Picture 6" descr="Free Cartoon Soldier Cliparts, Download Free Clip Art, Free Clip Art on  Clipart Library">
            <a:extLst>
              <a:ext uri="{FF2B5EF4-FFF2-40B4-BE49-F238E27FC236}">
                <a16:creationId xmlns="" xmlns:a16="http://schemas.microsoft.com/office/drawing/2014/main" id="{9CA52837-FC00-43F3-B905-A74727F2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492" y="2121031"/>
            <a:ext cx="1365909" cy="19318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niOkvir 15">
            <a:extLst>
              <a:ext uri="{FF2B5EF4-FFF2-40B4-BE49-F238E27FC236}">
                <a16:creationId xmlns="" xmlns:a16="http://schemas.microsoft.com/office/drawing/2014/main" id="{95A70A9E-25A0-4005-8192-76CB3C6A7AD2}"/>
              </a:ext>
            </a:extLst>
          </p:cNvPr>
          <p:cNvSpPr txBox="1"/>
          <p:nvPr/>
        </p:nvSpPr>
        <p:spPr>
          <a:xfrm>
            <a:off x="6848574" y="5485957"/>
            <a:ext cx="2905026" cy="707886"/>
          </a:xfrm>
          <a:custGeom>
            <a:avLst/>
            <a:gdLst>
              <a:gd name="connsiteX0" fmla="*/ 0 w 2905026"/>
              <a:gd name="connsiteY0" fmla="*/ 0 h 707886"/>
              <a:gd name="connsiteX1" fmla="*/ 610055 w 2905026"/>
              <a:gd name="connsiteY1" fmla="*/ 0 h 707886"/>
              <a:gd name="connsiteX2" fmla="*/ 1132960 w 2905026"/>
              <a:gd name="connsiteY2" fmla="*/ 0 h 707886"/>
              <a:gd name="connsiteX3" fmla="*/ 1684915 w 2905026"/>
              <a:gd name="connsiteY3" fmla="*/ 0 h 707886"/>
              <a:gd name="connsiteX4" fmla="*/ 2265920 w 2905026"/>
              <a:gd name="connsiteY4" fmla="*/ 0 h 707886"/>
              <a:gd name="connsiteX5" fmla="*/ 2905026 w 2905026"/>
              <a:gd name="connsiteY5" fmla="*/ 0 h 707886"/>
              <a:gd name="connsiteX6" fmla="*/ 2905026 w 2905026"/>
              <a:gd name="connsiteY6" fmla="*/ 368101 h 707886"/>
              <a:gd name="connsiteX7" fmla="*/ 2905026 w 2905026"/>
              <a:gd name="connsiteY7" fmla="*/ 707886 h 707886"/>
              <a:gd name="connsiteX8" fmla="*/ 2324021 w 2905026"/>
              <a:gd name="connsiteY8" fmla="*/ 707886 h 707886"/>
              <a:gd name="connsiteX9" fmla="*/ 1684915 w 2905026"/>
              <a:gd name="connsiteY9" fmla="*/ 707886 h 707886"/>
              <a:gd name="connsiteX10" fmla="*/ 1132960 w 2905026"/>
              <a:gd name="connsiteY10" fmla="*/ 707886 h 707886"/>
              <a:gd name="connsiteX11" fmla="*/ 551955 w 2905026"/>
              <a:gd name="connsiteY11" fmla="*/ 707886 h 707886"/>
              <a:gd name="connsiteX12" fmla="*/ 0 w 2905026"/>
              <a:gd name="connsiteY12" fmla="*/ 707886 h 707886"/>
              <a:gd name="connsiteX13" fmla="*/ 0 w 2905026"/>
              <a:gd name="connsiteY13" fmla="*/ 361022 h 707886"/>
              <a:gd name="connsiteX14" fmla="*/ 0 w 2905026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5026" h="707886" fill="none" extrusionOk="0">
                <a:moveTo>
                  <a:pt x="0" y="0"/>
                </a:moveTo>
                <a:cubicBezTo>
                  <a:pt x="201926" y="-35556"/>
                  <a:pt x="478746" y="63300"/>
                  <a:pt x="610055" y="0"/>
                </a:cubicBezTo>
                <a:cubicBezTo>
                  <a:pt x="741365" y="-63300"/>
                  <a:pt x="919426" y="23949"/>
                  <a:pt x="1132960" y="0"/>
                </a:cubicBezTo>
                <a:cubicBezTo>
                  <a:pt x="1346494" y="-23949"/>
                  <a:pt x="1546613" y="9911"/>
                  <a:pt x="1684915" y="0"/>
                </a:cubicBezTo>
                <a:cubicBezTo>
                  <a:pt x="1823218" y="-9911"/>
                  <a:pt x="2053094" y="12975"/>
                  <a:pt x="2265920" y="0"/>
                </a:cubicBezTo>
                <a:cubicBezTo>
                  <a:pt x="2478746" y="-12975"/>
                  <a:pt x="2680007" y="7159"/>
                  <a:pt x="2905026" y="0"/>
                </a:cubicBezTo>
                <a:cubicBezTo>
                  <a:pt x="2937161" y="102105"/>
                  <a:pt x="2866689" y="215438"/>
                  <a:pt x="2905026" y="368101"/>
                </a:cubicBezTo>
                <a:cubicBezTo>
                  <a:pt x="2943363" y="520764"/>
                  <a:pt x="2868949" y="574159"/>
                  <a:pt x="2905026" y="707886"/>
                </a:cubicBezTo>
                <a:cubicBezTo>
                  <a:pt x="2666082" y="771599"/>
                  <a:pt x="2517078" y="690006"/>
                  <a:pt x="2324021" y="707886"/>
                </a:cubicBezTo>
                <a:cubicBezTo>
                  <a:pt x="2130964" y="725766"/>
                  <a:pt x="1847973" y="662601"/>
                  <a:pt x="1684915" y="707886"/>
                </a:cubicBezTo>
                <a:cubicBezTo>
                  <a:pt x="1521857" y="753171"/>
                  <a:pt x="1285130" y="697146"/>
                  <a:pt x="1132960" y="707886"/>
                </a:cubicBezTo>
                <a:cubicBezTo>
                  <a:pt x="980790" y="718626"/>
                  <a:pt x="773578" y="647245"/>
                  <a:pt x="551955" y="707886"/>
                </a:cubicBezTo>
                <a:cubicBezTo>
                  <a:pt x="330332" y="768527"/>
                  <a:pt x="252229" y="659130"/>
                  <a:pt x="0" y="707886"/>
                </a:cubicBezTo>
                <a:cubicBezTo>
                  <a:pt x="-10384" y="619127"/>
                  <a:pt x="1978" y="490541"/>
                  <a:pt x="0" y="361022"/>
                </a:cubicBezTo>
                <a:cubicBezTo>
                  <a:pt x="-1978" y="231503"/>
                  <a:pt x="42673" y="83895"/>
                  <a:pt x="0" y="0"/>
                </a:cubicBezTo>
                <a:close/>
              </a:path>
              <a:path w="2905026" h="707886" stroke="0" extrusionOk="0">
                <a:moveTo>
                  <a:pt x="0" y="0"/>
                </a:moveTo>
                <a:cubicBezTo>
                  <a:pt x="193650" y="-12600"/>
                  <a:pt x="337484" y="8942"/>
                  <a:pt x="551955" y="0"/>
                </a:cubicBezTo>
                <a:cubicBezTo>
                  <a:pt x="766426" y="-8942"/>
                  <a:pt x="897155" y="19517"/>
                  <a:pt x="1191061" y="0"/>
                </a:cubicBezTo>
                <a:cubicBezTo>
                  <a:pt x="1484967" y="-19517"/>
                  <a:pt x="1492587" y="65091"/>
                  <a:pt x="1743016" y="0"/>
                </a:cubicBezTo>
                <a:cubicBezTo>
                  <a:pt x="1993445" y="-65091"/>
                  <a:pt x="2053014" y="39342"/>
                  <a:pt x="2236870" y="0"/>
                </a:cubicBezTo>
                <a:cubicBezTo>
                  <a:pt x="2420726" y="-39342"/>
                  <a:pt x="2722277" y="39234"/>
                  <a:pt x="2905026" y="0"/>
                </a:cubicBezTo>
                <a:cubicBezTo>
                  <a:pt x="2934489" y="104162"/>
                  <a:pt x="2881982" y="283269"/>
                  <a:pt x="2905026" y="361022"/>
                </a:cubicBezTo>
                <a:cubicBezTo>
                  <a:pt x="2928070" y="438775"/>
                  <a:pt x="2881501" y="637888"/>
                  <a:pt x="2905026" y="707886"/>
                </a:cubicBezTo>
                <a:cubicBezTo>
                  <a:pt x="2734955" y="737863"/>
                  <a:pt x="2609591" y="690414"/>
                  <a:pt x="2382121" y="707886"/>
                </a:cubicBezTo>
                <a:cubicBezTo>
                  <a:pt x="2154652" y="725358"/>
                  <a:pt x="2056354" y="694019"/>
                  <a:pt x="1830166" y="707886"/>
                </a:cubicBezTo>
                <a:cubicBezTo>
                  <a:pt x="1603978" y="721753"/>
                  <a:pt x="1367104" y="661123"/>
                  <a:pt x="1249161" y="707886"/>
                </a:cubicBezTo>
                <a:cubicBezTo>
                  <a:pt x="1131219" y="754649"/>
                  <a:pt x="953665" y="665168"/>
                  <a:pt x="697206" y="707886"/>
                </a:cubicBezTo>
                <a:cubicBezTo>
                  <a:pt x="440748" y="750604"/>
                  <a:pt x="293658" y="698698"/>
                  <a:pt x="0" y="707886"/>
                </a:cubicBezTo>
                <a:cubicBezTo>
                  <a:pt x="-13708" y="558907"/>
                  <a:pt x="30756" y="477837"/>
                  <a:pt x="0" y="353943"/>
                </a:cubicBezTo>
                <a:cubicBezTo>
                  <a:pt x="-30756" y="230049"/>
                  <a:pt x="39031" y="144965"/>
                  <a:pt x="0" y="0"/>
                </a:cubicBezTo>
                <a:close/>
              </a:path>
            </a:pathLst>
          </a:custGeom>
          <a:solidFill>
            <a:srgbClr val="FF7C8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549620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C0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plaćanje visoke ratne odštete</a:t>
            </a:r>
          </a:p>
        </p:txBody>
      </p:sp>
    </p:spTree>
    <p:extLst>
      <p:ext uri="{BB962C8B-B14F-4D97-AF65-F5344CB8AC3E}">
        <p14:creationId xmlns="" xmlns:p14="http://schemas.microsoft.com/office/powerpoint/2010/main" val="304803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03E64F00-BA86-4BB7-9D6D-674893303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48" y="1228164"/>
            <a:ext cx="3623055" cy="4509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="" xmlns:a16="http://schemas.microsoft.com/office/drawing/2014/main" id="{5C4303C7-341D-4D60-8837-500E97CCEFB7}"/>
              </a:ext>
            </a:extLst>
          </p:cNvPr>
          <p:cNvSpPr/>
          <p:nvPr/>
        </p:nvSpPr>
        <p:spPr>
          <a:xfrm>
            <a:off x="108465" y="5683622"/>
            <a:ext cx="4364923" cy="1080383"/>
          </a:xfrm>
          <a:custGeom>
            <a:avLst/>
            <a:gdLst>
              <a:gd name="connsiteX0" fmla="*/ 4364923 w 4364923"/>
              <a:gd name="connsiteY0" fmla="*/ 67524 h 1080383"/>
              <a:gd name="connsiteX1" fmla="*/ 4297399 w 4364923"/>
              <a:gd name="connsiteY1" fmla="*/ 135048 h 1080383"/>
              <a:gd name="connsiteX2" fmla="*/ 4297399 w 4364923"/>
              <a:gd name="connsiteY2" fmla="*/ 67524 h 1080383"/>
              <a:gd name="connsiteX3" fmla="*/ 4263637 w 4364923"/>
              <a:gd name="connsiteY3" fmla="*/ 101286 h 1080383"/>
              <a:gd name="connsiteX4" fmla="*/ 4229875 w 4364923"/>
              <a:gd name="connsiteY4" fmla="*/ 67524 h 1080383"/>
              <a:gd name="connsiteX5" fmla="*/ 4229875 w 4364923"/>
              <a:gd name="connsiteY5" fmla="*/ 135048 h 1080383"/>
              <a:gd name="connsiteX6" fmla="*/ 3661020 w 4364923"/>
              <a:gd name="connsiteY6" fmla="*/ 135048 h 1080383"/>
              <a:gd name="connsiteX7" fmla="*/ 3050542 w 4364923"/>
              <a:gd name="connsiteY7" fmla="*/ 135048 h 1080383"/>
              <a:gd name="connsiteX8" fmla="*/ 2398441 w 4364923"/>
              <a:gd name="connsiteY8" fmla="*/ 135048 h 1080383"/>
              <a:gd name="connsiteX9" fmla="*/ 1704715 w 4364923"/>
              <a:gd name="connsiteY9" fmla="*/ 135048 h 1080383"/>
              <a:gd name="connsiteX10" fmla="*/ 1094237 w 4364923"/>
              <a:gd name="connsiteY10" fmla="*/ 135048 h 1080383"/>
              <a:gd name="connsiteX11" fmla="*/ 67524 w 4364923"/>
              <a:gd name="connsiteY11" fmla="*/ 135048 h 1080383"/>
              <a:gd name="connsiteX12" fmla="*/ 0 w 4364923"/>
              <a:gd name="connsiteY12" fmla="*/ 202572 h 1080383"/>
              <a:gd name="connsiteX13" fmla="*/ 0 w 4364923"/>
              <a:gd name="connsiteY13" fmla="*/ 591510 h 1080383"/>
              <a:gd name="connsiteX14" fmla="*/ 0 w 4364923"/>
              <a:gd name="connsiteY14" fmla="*/ 1012859 h 1080383"/>
              <a:gd name="connsiteX15" fmla="*/ 67524 w 4364923"/>
              <a:gd name="connsiteY15" fmla="*/ 1080383 h 1080383"/>
              <a:gd name="connsiteX16" fmla="*/ 135048 w 4364923"/>
              <a:gd name="connsiteY16" fmla="*/ 1012859 h 1080383"/>
              <a:gd name="connsiteX17" fmla="*/ 135048 w 4364923"/>
              <a:gd name="connsiteY17" fmla="*/ 945335 h 1080383"/>
              <a:gd name="connsiteX18" fmla="*/ 870397 w 4364923"/>
              <a:gd name="connsiteY18" fmla="*/ 945335 h 1080383"/>
              <a:gd name="connsiteX19" fmla="*/ 1480875 w 4364923"/>
              <a:gd name="connsiteY19" fmla="*/ 945335 h 1080383"/>
              <a:gd name="connsiteX20" fmla="*/ 2257847 w 4364923"/>
              <a:gd name="connsiteY20" fmla="*/ 945335 h 1080383"/>
              <a:gd name="connsiteX21" fmla="*/ 2951572 w 4364923"/>
              <a:gd name="connsiteY21" fmla="*/ 945335 h 1080383"/>
              <a:gd name="connsiteX22" fmla="*/ 3686921 w 4364923"/>
              <a:gd name="connsiteY22" fmla="*/ 945335 h 1080383"/>
              <a:gd name="connsiteX23" fmla="*/ 4297399 w 4364923"/>
              <a:gd name="connsiteY23" fmla="*/ 945335 h 1080383"/>
              <a:gd name="connsiteX24" fmla="*/ 4364923 w 4364923"/>
              <a:gd name="connsiteY24" fmla="*/ 877811 h 1080383"/>
              <a:gd name="connsiteX25" fmla="*/ 4364923 w 4364923"/>
              <a:gd name="connsiteY25" fmla="*/ 488873 h 1080383"/>
              <a:gd name="connsiteX26" fmla="*/ 4364923 w 4364923"/>
              <a:gd name="connsiteY26" fmla="*/ 67524 h 1080383"/>
              <a:gd name="connsiteX27" fmla="*/ 67524 w 4364923"/>
              <a:gd name="connsiteY27" fmla="*/ 270096 h 1080383"/>
              <a:gd name="connsiteX28" fmla="*/ 135048 w 4364923"/>
              <a:gd name="connsiteY28" fmla="*/ 202572 h 1080383"/>
              <a:gd name="connsiteX29" fmla="*/ 101286 w 4364923"/>
              <a:gd name="connsiteY29" fmla="*/ 168810 h 1080383"/>
              <a:gd name="connsiteX30" fmla="*/ 67524 w 4364923"/>
              <a:gd name="connsiteY30" fmla="*/ 202572 h 1080383"/>
              <a:gd name="connsiteX31" fmla="*/ 67524 w 4364923"/>
              <a:gd name="connsiteY31" fmla="*/ 270096 h 1080383"/>
              <a:gd name="connsiteX0" fmla="*/ 67524 w 4364923"/>
              <a:gd name="connsiteY0" fmla="*/ 270096 h 1080383"/>
              <a:gd name="connsiteX1" fmla="*/ 135048 w 4364923"/>
              <a:gd name="connsiteY1" fmla="*/ 202572 h 1080383"/>
              <a:gd name="connsiteX2" fmla="*/ 101286 w 4364923"/>
              <a:gd name="connsiteY2" fmla="*/ 168810 h 1080383"/>
              <a:gd name="connsiteX3" fmla="*/ 67524 w 4364923"/>
              <a:gd name="connsiteY3" fmla="*/ 202572 h 1080383"/>
              <a:gd name="connsiteX4" fmla="*/ 67524 w 4364923"/>
              <a:gd name="connsiteY4" fmla="*/ 270096 h 1080383"/>
              <a:gd name="connsiteX5" fmla="*/ 4297399 w 4364923"/>
              <a:gd name="connsiteY5" fmla="*/ 135048 h 1080383"/>
              <a:gd name="connsiteX6" fmla="*/ 4364923 w 4364923"/>
              <a:gd name="connsiteY6" fmla="*/ 67524 h 1080383"/>
              <a:gd name="connsiteX7" fmla="*/ 4297399 w 4364923"/>
              <a:gd name="connsiteY7" fmla="*/ 0 h 1080383"/>
              <a:gd name="connsiteX8" fmla="*/ 4229875 w 4364923"/>
              <a:gd name="connsiteY8" fmla="*/ 67524 h 1080383"/>
              <a:gd name="connsiteX9" fmla="*/ 4263637 w 4364923"/>
              <a:gd name="connsiteY9" fmla="*/ 101286 h 1080383"/>
              <a:gd name="connsiteX10" fmla="*/ 4297399 w 4364923"/>
              <a:gd name="connsiteY10" fmla="*/ 67524 h 1080383"/>
              <a:gd name="connsiteX11" fmla="*/ 4297399 w 4364923"/>
              <a:gd name="connsiteY11" fmla="*/ 135048 h 1080383"/>
              <a:gd name="connsiteX0" fmla="*/ 0 w 4364923"/>
              <a:gd name="connsiteY0" fmla="*/ 202572 h 1080383"/>
              <a:gd name="connsiteX1" fmla="*/ 67524 w 4364923"/>
              <a:gd name="connsiteY1" fmla="*/ 135048 h 1080383"/>
              <a:gd name="connsiteX2" fmla="*/ 719626 w 4364923"/>
              <a:gd name="connsiteY2" fmla="*/ 135048 h 1080383"/>
              <a:gd name="connsiteX3" fmla="*/ 1413351 w 4364923"/>
              <a:gd name="connsiteY3" fmla="*/ 135048 h 1080383"/>
              <a:gd name="connsiteX4" fmla="*/ 2065452 w 4364923"/>
              <a:gd name="connsiteY4" fmla="*/ 135048 h 1080383"/>
              <a:gd name="connsiteX5" fmla="*/ 2675931 w 4364923"/>
              <a:gd name="connsiteY5" fmla="*/ 135048 h 1080383"/>
              <a:gd name="connsiteX6" fmla="*/ 3452903 w 4364923"/>
              <a:gd name="connsiteY6" fmla="*/ 135048 h 1080383"/>
              <a:gd name="connsiteX7" fmla="*/ 4229875 w 4364923"/>
              <a:gd name="connsiteY7" fmla="*/ 135048 h 1080383"/>
              <a:gd name="connsiteX8" fmla="*/ 4229875 w 4364923"/>
              <a:gd name="connsiteY8" fmla="*/ 67524 h 1080383"/>
              <a:gd name="connsiteX9" fmla="*/ 4297399 w 4364923"/>
              <a:gd name="connsiteY9" fmla="*/ 0 h 1080383"/>
              <a:gd name="connsiteX10" fmla="*/ 4364923 w 4364923"/>
              <a:gd name="connsiteY10" fmla="*/ 67524 h 1080383"/>
              <a:gd name="connsiteX11" fmla="*/ 4364923 w 4364923"/>
              <a:gd name="connsiteY11" fmla="*/ 472668 h 1080383"/>
              <a:gd name="connsiteX12" fmla="*/ 4364923 w 4364923"/>
              <a:gd name="connsiteY12" fmla="*/ 877811 h 1080383"/>
              <a:gd name="connsiteX13" fmla="*/ 4297399 w 4364923"/>
              <a:gd name="connsiteY13" fmla="*/ 945335 h 1080383"/>
              <a:gd name="connsiteX14" fmla="*/ 3686921 w 4364923"/>
              <a:gd name="connsiteY14" fmla="*/ 945335 h 1080383"/>
              <a:gd name="connsiteX15" fmla="*/ 2993196 w 4364923"/>
              <a:gd name="connsiteY15" fmla="*/ 945335 h 1080383"/>
              <a:gd name="connsiteX16" fmla="*/ 2382718 w 4364923"/>
              <a:gd name="connsiteY16" fmla="*/ 945335 h 1080383"/>
              <a:gd name="connsiteX17" fmla="*/ 1813863 w 4364923"/>
              <a:gd name="connsiteY17" fmla="*/ 945335 h 1080383"/>
              <a:gd name="connsiteX18" fmla="*/ 1245008 w 4364923"/>
              <a:gd name="connsiteY18" fmla="*/ 945335 h 1080383"/>
              <a:gd name="connsiteX19" fmla="*/ 135048 w 4364923"/>
              <a:gd name="connsiteY19" fmla="*/ 945335 h 1080383"/>
              <a:gd name="connsiteX20" fmla="*/ 135048 w 4364923"/>
              <a:gd name="connsiteY20" fmla="*/ 1012859 h 1080383"/>
              <a:gd name="connsiteX21" fmla="*/ 67524 w 4364923"/>
              <a:gd name="connsiteY21" fmla="*/ 1080383 h 1080383"/>
              <a:gd name="connsiteX22" fmla="*/ 0 w 4364923"/>
              <a:gd name="connsiteY22" fmla="*/ 1012859 h 1080383"/>
              <a:gd name="connsiteX23" fmla="*/ 0 w 4364923"/>
              <a:gd name="connsiteY23" fmla="*/ 591510 h 1080383"/>
              <a:gd name="connsiteX24" fmla="*/ 0 w 4364923"/>
              <a:gd name="connsiteY24" fmla="*/ 202572 h 1080383"/>
              <a:gd name="connsiteX25" fmla="*/ 4229875 w 4364923"/>
              <a:gd name="connsiteY25" fmla="*/ 135048 h 1080383"/>
              <a:gd name="connsiteX26" fmla="*/ 4297399 w 4364923"/>
              <a:gd name="connsiteY26" fmla="*/ 135048 h 1080383"/>
              <a:gd name="connsiteX27" fmla="*/ 4364923 w 4364923"/>
              <a:gd name="connsiteY27" fmla="*/ 67524 h 1080383"/>
              <a:gd name="connsiteX28" fmla="*/ 4297399 w 4364923"/>
              <a:gd name="connsiteY28" fmla="*/ 135048 h 1080383"/>
              <a:gd name="connsiteX29" fmla="*/ 4297399 w 4364923"/>
              <a:gd name="connsiteY29" fmla="*/ 67524 h 1080383"/>
              <a:gd name="connsiteX30" fmla="*/ 4263637 w 4364923"/>
              <a:gd name="connsiteY30" fmla="*/ 101286 h 1080383"/>
              <a:gd name="connsiteX31" fmla="*/ 4229875 w 4364923"/>
              <a:gd name="connsiteY31" fmla="*/ 67524 h 1080383"/>
              <a:gd name="connsiteX32" fmla="*/ 67524 w 4364923"/>
              <a:gd name="connsiteY32" fmla="*/ 270096 h 1080383"/>
              <a:gd name="connsiteX33" fmla="*/ 67524 w 4364923"/>
              <a:gd name="connsiteY33" fmla="*/ 202572 h 1080383"/>
              <a:gd name="connsiteX34" fmla="*/ 101286 w 4364923"/>
              <a:gd name="connsiteY34" fmla="*/ 168810 h 1080383"/>
              <a:gd name="connsiteX35" fmla="*/ 135048 w 4364923"/>
              <a:gd name="connsiteY35" fmla="*/ 202572 h 1080383"/>
              <a:gd name="connsiteX36" fmla="*/ 67524 w 4364923"/>
              <a:gd name="connsiteY36" fmla="*/ 270096 h 1080383"/>
              <a:gd name="connsiteX37" fmla="*/ 0 w 4364923"/>
              <a:gd name="connsiteY37" fmla="*/ 202572 h 1080383"/>
              <a:gd name="connsiteX38" fmla="*/ 135048 w 4364923"/>
              <a:gd name="connsiteY38" fmla="*/ 202572 h 1080383"/>
              <a:gd name="connsiteX39" fmla="*/ 135048 w 4364923"/>
              <a:gd name="connsiteY39" fmla="*/ 573954 h 1080383"/>
              <a:gd name="connsiteX40" fmla="*/ 135048 w 4364923"/>
              <a:gd name="connsiteY40" fmla="*/ 945335 h 10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64923" h="1080383" stroke="0" extrusionOk="0">
                <a:moveTo>
                  <a:pt x="4364923" y="67524"/>
                </a:moveTo>
                <a:cubicBezTo>
                  <a:pt x="4331770" y="96358"/>
                  <a:pt x="4311820" y="116116"/>
                  <a:pt x="4297399" y="135048"/>
                </a:cubicBezTo>
                <a:cubicBezTo>
                  <a:pt x="4299361" y="108608"/>
                  <a:pt x="4294887" y="94030"/>
                  <a:pt x="4297399" y="67524"/>
                </a:cubicBezTo>
                <a:cubicBezTo>
                  <a:pt x="4297959" y="90060"/>
                  <a:pt x="4280303" y="98704"/>
                  <a:pt x="4263637" y="101286"/>
                </a:cubicBezTo>
                <a:cubicBezTo>
                  <a:pt x="4247217" y="103427"/>
                  <a:pt x="4234068" y="87347"/>
                  <a:pt x="4229875" y="67524"/>
                </a:cubicBezTo>
                <a:cubicBezTo>
                  <a:pt x="4227550" y="98414"/>
                  <a:pt x="4232949" y="112960"/>
                  <a:pt x="4229875" y="135048"/>
                </a:cubicBezTo>
                <a:cubicBezTo>
                  <a:pt x="3984666" y="139826"/>
                  <a:pt x="3875122" y="111677"/>
                  <a:pt x="3661020" y="135048"/>
                </a:cubicBezTo>
                <a:cubicBezTo>
                  <a:pt x="3446919" y="158419"/>
                  <a:pt x="3248860" y="137321"/>
                  <a:pt x="3050542" y="135048"/>
                </a:cubicBezTo>
                <a:cubicBezTo>
                  <a:pt x="2852224" y="132775"/>
                  <a:pt x="2607628" y="106558"/>
                  <a:pt x="2398441" y="135048"/>
                </a:cubicBezTo>
                <a:cubicBezTo>
                  <a:pt x="2189254" y="163538"/>
                  <a:pt x="2049869" y="169702"/>
                  <a:pt x="1704715" y="135048"/>
                </a:cubicBezTo>
                <a:cubicBezTo>
                  <a:pt x="1359561" y="100394"/>
                  <a:pt x="1286716" y="154423"/>
                  <a:pt x="1094237" y="135048"/>
                </a:cubicBezTo>
                <a:cubicBezTo>
                  <a:pt x="901758" y="115673"/>
                  <a:pt x="479396" y="121783"/>
                  <a:pt x="67524" y="135048"/>
                </a:cubicBezTo>
                <a:cubicBezTo>
                  <a:pt x="37061" y="131511"/>
                  <a:pt x="-541" y="160643"/>
                  <a:pt x="0" y="202572"/>
                </a:cubicBezTo>
                <a:cubicBezTo>
                  <a:pt x="6217" y="392417"/>
                  <a:pt x="18075" y="409684"/>
                  <a:pt x="0" y="591510"/>
                </a:cubicBezTo>
                <a:cubicBezTo>
                  <a:pt x="-18075" y="773336"/>
                  <a:pt x="8805" y="880676"/>
                  <a:pt x="0" y="1012859"/>
                </a:cubicBezTo>
                <a:cubicBezTo>
                  <a:pt x="-3003" y="1051232"/>
                  <a:pt x="31187" y="1082611"/>
                  <a:pt x="67524" y="1080383"/>
                </a:cubicBezTo>
                <a:cubicBezTo>
                  <a:pt x="102450" y="1079787"/>
                  <a:pt x="134345" y="1059016"/>
                  <a:pt x="135048" y="1012859"/>
                </a:cubicBezTo>
                <a:cubicBezTo>
                  <a:pt x="134292" y="995770"/>
                  <a:pt x="136591" y="964957"/>
                  <a:pt x="135048" y="945335"/>
                </a:cubicBezTo>
                <a:cubicBezTo>
                  <a:pt x="453730" y="937339"/>
                  <a:pt x="562666" y="935107"/>
                  <a:pt x="870397" y="945335"/>
                </a:cubicBezTo>
                <a:cubicBezTo>
                  <a:pt x="1178128" y="955563"/>
                  <a:pt x="1305395" y="962076"/>
                  <a:pt x="1480875" y="945335"/>
                </a:cubicBezTo>
                <a:cubicBezTo>
                  <a:pt x="1656355" y="928594"/>
                  <a:pt x="2051205" y="957859"/>
                  <a:pt x="2257847" y="945335"/>
                </a:cubicBezTo>
                <a:cubicBezTo>
                  <a:pt x="2464489" y="932811"/>
                  <a:pt x="2687839" y="915236"/>
                  <a:pt x="2951572" y="945335"/>
                </a:cubicBezTo>
                <a:cubicBezTo>
                  <a:pt x="3215306" y="975434"/>
                  <a:pt x="3395451" y="926278"/>
                  <a:pt x="3686921" y="945335"/>
                </a:cubicBezTo>
                <a:cubicBezTo>
                  <a:pt x="3978391" y="964392"/>
                  <a:pt x="4120376" y="970585"/>
                  <a:pt x="4297399" y="945335"/>
                </a:cubicBezTo>
                <a:cubicBezTo>
                  <a:pt x="4337675" y="949294"/>
                  <a:pt x="4356134" y="914494"/>
                  <a:pt x="4364923" y="877811"/>
                </a:cubicBezTo>
                <a:cubicBezTo>
                  <a:pt x="4377885" y="724387"/>
                  <a:pt x="4382367" y="657881"/>
                  <a:pt x="4364923" y="488873"/>
                </a:cubicBezTo>
                <a:cubicBezTo>
                  <a:pt x="4347479" y="319865"/>
                  <a:pt x="4370043" y="249544"/>
                  <a:pt x="4364923" y="67524"/>
                </a:cubicBezTo>
                <a:close/>
                <a:moveTo>
                  <a:pt x="67524" y="270096"/>
                </a:moveTo>
                <a:cubicBezTo>
                  <a:pt x="105553" y="273518"/>
                  <a:pt x="139697" y="235542"/>
                  <a:pt x="135048" y="202572"/>
                </a:cubicBezTo>
                <a:cubicBezTo>
                  <a:pt x="134204" y="185268"/>
                  <a:pt x="115989" y="168845"/>
                  <a:pt x="101286" y="168810"/>
                </a:cubicBezTo>
                <a:cubicBezTo>
                  <a:pt x="82628" y="169632"/>
                  <a:pt x="68485" y="182205"/>
                  <a:pt x="67524" y="202572"/>
                </a:cubicBezTo>
                <a:cubicBezTo>
                  <a:pt x="70437" y="220216"/>
                  <a:pt x="70133" y="251447"/>
                  <a:pt x="67524" y="270096"/>
                </a:cubicBezTo>
                <a:close/>
              </a:path>
              <a:path w="4364923" h="1080383" fill="darkenLess" stroke="0" extrusionOk="0">
                <a:moveTo>
                  <a:pt x="67524" y="270096"/>
                </a:moveTo>
                <a:cubicBezTo>
                  <a:pt x="105747" y="272019"/>
                  <a:pt x="135106" y="236928"/>
                  <a:pt x="135048" y="202572"/>
                </a:cubicBezTo>
                <a:cubicBezTo>
                  <a:pt x="131854" y="183138"/>
                  <a:pt x="120895" y="165881"/>
                  <a:pt x="101286" y="168810"/>
                </a:cubicBezTo>
                <a:cubicBezTo>
                  <a:pt x="83203" y="172008"/>
                  <a:pt x="69205" y="183488"/>
                  <a:pt x="67524" y="202572"/>
                </a:cubicBezTo>
                <a:cubicBezTo>
                  <a:pt x="69209" y="231196"/>
                  <a:pt x="69427" y="242032"/>
                  <a:pt x="67524" y="270096"/>
                </a:cubicBezTo>
                <a:close/>
                <a:moveTo>
                  <a:pt x="4297399" y="135048"/>
                </a:moveTo>
                <a:cubicBezTo>
                  <a:pt x="4334211" y="138316"/>
                  <a:pt x="4364260" y="103731"/>
                  <a:pt x="4364923" y="67524"/>
                </a:cubicBezTo>
                <a:cubicBezTo>
                  <a:pt x="4364618" y="31082"/>
                  <a:pt x="4331699" y="-928"/>
                  <a:pt x="4297399" y="0"/>
                </a:cubicBezTo>
                <a:cubicBezTo>
                  <a:pt x="4254057" y="-6078"/>
                  <a:pt x="4227211" y="26919"/>
                  <a:pt x="4229875" y="67524"/>
                </a:cubicBezTo>
                <a:cubicBezTo>
                  <a:pt x="4228451" y="83880"/>
                  <a:pt x="4243446" y="102616"/>
                  <a:pt x="4263637" y="101286"/>
                </a:cubicBezTo>
                <a:cubicBezTo>
                  <a:pt x="4282252" y="102021"/>
                  <a:pt x="4298200" y="88061"/>
                  <a:pt x="4297399" y="67524"/>
                </a:cubicBezTo>
                <a:cubicBezTo>
                  <a:pt x="4300732" y="83282"/>
                  <a:pt x="4295807" y="101379"/>
                  <a:pt x="4297399" y="135048"/>
                </a:cubicBezTo>
                <a:close/>
              </a:path>
              <a:path w="4364923" h="1080383" fill="none" extrusionOk="0">
                <a:moveTo>
                  <a:pt x="0" y="202572"/>
                </a:moveTo>
                <a:cubicBezTo>
                  <a:pt x="1846" y="161249"/>
                  <a:pt x="26274" y="133189"/>
                  <a:pt x="67524" y="135048"/>
                </a:cubicBezTo>
                <a:cubicBezTo>
                  <a:pt x="329812" y="158830"/>
                  <a:pt x="579289" y="145483"/>
                  <a:pt x="719626" y="135048"/>
                </a:cubicBezTo>
                <a:cubicBezTo>
                  <a:pt x="859963" y="124613"/>
                  <a:pt x="1142184" y="125666"/>
                  <a:pt x="1413351" y="135048"/>
                </a:cubicBezTo>
                <a:cubicBezTo>
                  <a:pt x="1684518" y="144430"/>
                  <a:pt x="1884506" y="146368"/>
                  <a:pt x="2065452" y="135048"/>
                </a:cubicBezTo>
                <a:cubicBezTo>
                  <a:pt x="2246398" y="123728"/>
                  <a:pt x="2492736" y="144912"/>
                  <a:pt x="2675931" y="135048"/>
                </a:cubicBezTo>
                <a:cubicBezTo>
                  <a:pt x="2859126" y="125184"/>
                  <a:pt x="3113597" y="131505"/>
                  <a:pt x="3452903" y="135048"/>
                </a:cubicBezTo>
                <a:cubicBezTo>
                  <a:pt x="3792209" y="138591"/>
                  <a:pt x="4027909" y="134545"/>
                  <a:pt x="4229875" y="135048"/>
                </a:cubicBezTo>
                <a:cubicBezTo>
                  <a:pt x="4229800" y="104668"/>
                  <a:pt x="4230935" y="86337"/>
                  <a:pt x="4229875" y="67524"/>
                </a:cubicBezTo>
                <a:cubicBezTo>
                  <a:pt x="4224770" y="35789"/>
                  <a:pt x="4261399" y="269"/>
                  <a:pt x="4297399" y="0"/>
                </a:cubicBezTo>
                <a:cubicBezTo>
                  <a:pt x="4331782" y="6452"/>
                  <a:pt x="4367011" y="22512"/>
                  <a:pt x="4364923" y="67524"/>
                </a:cubicBezTo>
                <a:cubicBezTo>
                  <a:pt x="4362625" y="189570"/>
                  <a:pt x="4366365" y="304904"/>
                  <a:pt x="4364923" y="472668"/>
                </a:cubicBezTo>
                <a:cubicBezTo>
                  <a:pt x="4363481" y="640432"/>
                  <a:pt x="4358760" y="774156"/>
                  <a:pt x="4364923" y="877811"/>
                </a:cubicBezTo>
                <a:cubicBezTo>
                  <a:pt x="4364141" y="912422"/>
                  <a:pt x="4328879" y="939948"/>
                  <a:pt x="4297399" y="945335"/>
                </a:cubicBezTo>
                <a:cubicBezTo>
                  <a:pt x="4079760" y="917288"/>
                  <a:pt x="3965030" y="948902"/>
                  <a:pt x="3686921" y="945335"/>
                </a:cubicBezTo>
                <a:cubicBezTo>
                  <a:pt x="3408812" y="941768"/>
                  <a:pt x="3330753" y="968072"/>
                  <a:pt x="2993196" y="945335"/>
                </a:cubicBezTo>
                <a:cubicBezTo>
                  <a:pt x="2655639" y="922598"/>
                  <a:pt x="2588909" y="919822"/>
                  <a:pt x="2382718" y="945335"/>
                </a:cubicBezTo>
                <a:cubicBezTo>
                  <a:pt x="2176527" y="970848"/>
                  <a:pt x="2073358" y="931564"/>
                  <a:pt x="1813863" y="945335"/>
                </a:cubicBezTo>
                <a:cubicBezTo>
                  <a:pt x="1554369" y="959106"/>
                  <a:pt x="1383905" y="962904"/>
                  <a:pt x="1245008" y="945335"/>
                </a:cubicBezTo>
                <a:cubicBezTo>
                  <a:pt x="1106112" y="927766"/>
                  <a:pt x="517935" y="919315"/>
                  <a:pt x="135048" y="945335"/>
                </a:cubicBezTo>
                <a:cubicBezTo>
                  <a:pt x="134494" y="975201"/>
                  <a:pt x="134258" y="981834"/>
                  <a:pt x="135048" y="1012859"/>
                </a:cubicBezTo>
                <a:cubicBezTo>
                  <a:pt x="134383" y="1050673"/>
                  <a:pt x="106618" y="1083231"/>
                  <a:pt x="67524" y="1080383"/>
                </a:cubicBezTo>
                <a:cubicBezTo>
                  <a:pt x="33538" y="1072674"/>
                  <a:pt x="-8347" y="1051450"/>
                  <a:pt x="0" y="1012859"/>
                </a:cubicBezTo>
                <a:cubicBezTo>
                  <a:pt x="-2363" y="822324"/>
                  <a:pt x="15966" y="785894"/>
                  <a:pt x="0" y="591510"/>
                </a:cubicBezTo>
                <a:cubicBezTo>
                  <a:pt x="-15966" y="397126"/>
                  <a:pt x="16045" y="318575"/>
                  <a:pt x="0" y="202572"/>
                </a:cubicBezTo>
                <a:close/>
                <a:moveTo>
                  <a:pt x="4229875" y="135048"/>
                </a:moveTo>
                <a:cubicBezTo>
                  <a:pt x="4255642" y="137924"/>
                  <a:pt x="4278815" y="133928"/>
                  <a:pt x="4297399" y="135048"/>
                </a:cubicBezTo>
                <a:cubicBezTo>
                  <a:pt x="4341596" y="140534"/>
                  <a:pt x="4357678" y="107489"/>
                  <a:pt x="4364923" y="67524"/>
                </a:cubicBezTo>
                <a:moveTo>
                  <a:pt x="4297399" y="135048"/>
                </a:moveTo>
                <a:cubicBezTo>
                  <a:pt x="4300009" y="104899"/>
                  <a:pt x="4299381" y="82627"/>
                  <a:pt x="4297399" y="67524"/>
                </a:cubicBezTo>
                <a:cubicBezTo>
                  <a:pt x="4301082" y="88373"/>
                  <a:pt x="4284078" y="99589"/>
                  <a:pt x="4263637" y="101286"/>
                </a:cubicBezTo>
                <a:cubicBezTo>
                  <a:pt x="4242035" y="103580"/>
                  <a:pt x="4231096" y="85131"/>
                  <a:pt x="4229875" y="67524"/>
                </a:cubicBezTo>
                <a:moveTo>
                  <a:pt x="67524" y="270096"/>
                </a:moveTo>
                <a:cubicBezTo>
                  <a:pt x="68395" y="253211"/>
                  <a:pt x="69574" y="228480"/>
                  <a:pt x="67524" y="202572"/>
                </a:cubicBezTo>
                <a:cubicBezTo>
                  <a:pt x="69641" y="181541"/>
                  <a:pt x="78625" y="167122"/>
                  <a:pt x="101286" y="168810"/>
                </a:cubicBezTo>
                <a:cubicBezTo>
                  <a:pt x="118989" y="168495"/>
                  <a:pt x="134463" y="185079"/>
                  <a:pt x="135048" y="202572"/>
                </a:cubicBezTo>
                <a:cubicBezTo>
                  <a:pt x="132709" y="233202"/>
                  <a:pt x="108754" y="269272"/>
                  <a:pt x="67524" y="270096"/>
                </a:cubicBezTo>
                <a:cubicBezTo>
                  <a:pt x="21693" y="267437"/>
                  <a:pt x="-2883" y="243024"/>
                  <a:pt x="0" y="202572"/>
                </a:cubicBezTo>
                <a:moveTo>
                  <a:pt x="135048" y="202572"/>
                </a:moveTo>
                <a:cubicBezTo>
                  <a:pt x="144871" y="340779"/>
                  <a:pt x="136865" y="489034"/>
                  <a:pt x="135048" y="573954"/>
                </a:cubicBezTo>
                <a:cubicBezTo>
                  <a:pt x="133231" y="658874"/>
                  <a:pt x="135720" y="777275"/>
                  <a:pt x="135048" y="945335"/>
                </a:cubicBezTo>
              </a:path>
              <a:path w="4364923" h="1080383" fill="none" stroke="0" extrusionOk="0">
                <a:moveTo>
                  <a:pt x="0" y="202572"/>
                </a:moveTo>
                <a:cubicBezTo>
                  <a:pt x="7326" y="165064"/>
                  <a:pt x="30695" y="127934"/>
                  <a:pt x="67524" y="135048"/>
                </a:cubicBezTo>
                <a:cubicBezTo>
                  <a:pt x="209006" y="166891"/>
                  <a:pt x="436850" y="145646"/>
                  <a:pt x="761249" y="135048"/>
                </a:cubicBezTo>
                <a:cubicBezTo>
                  <a:pt x="1085649" y="124450"/>
                  <a:pt x="1278617" y="139437"/>
                  <a:pt x="1413351" y="135048"/>
                </a:cubicBezTo>
                <a:cubicBezTo>
                  <a:pt x="1548085" y="130659"/>
                  <a:pt x="1848540" y="162065"/>
                  <a:pt x="2190323" y="135048"/>
                </a:cubicBezTo>
                <a:cubicBezTo>
                  <a:pt x="2532106" y="108031"/>
                  <a:pt x="2707791" y="118879"/>
                  <a:pt x="2884048" y="135048"/>
                </a:cubicBezTo>
                <a:cubicBezTo>
                  <a:pt x="3060305" y="151217"/>
                  <a:pt x="3756010" y="114642"/>
                  <a:pt x="4229875" y="135048"/>
                </a:cubicBezTo>
                <a:cubicBezTo>
                  <a:pt x="4228458" y="112712"/>
                  <a:pt x="4227473" y="93747"/>
                  <a:pt x="4229875" y="67524"/>
                </a:cubicBezTo>
                <a:cubicBezTo>
                  <a:pt x="4234833" y="23798"/>
                  <a:pt x="4257223" y="-1822"/>
                  <a:pt x="4297399" y="0"/>
                </a:cubicBezTo>
                <a:cubicBezTo>
                  <a:pt x="4335830" y="64"/>
                  <a:pt x="4363065" y="28515"/>
                  <a:pt x="4364923" y="67524"/>
                </a:cubicBezTo>
                <a:cubicBezTo>
                  <a:pt x="4373960" y="158068"/>
                  <a:pt x="4362824" y="330992"/>
                  <a:pt x="4364923" y="448359"/>
                </a:cubicBezTo>
                <a:cubicBezTo>
                  <a:pt x="4367022" y="565726"/>
                  <a:pt x="4377323" y="699234"/>
                  <a:pt x="4364923" y="877811"/>
                </a:cubicBezTo>
                <a:cubicBezTo>
                  <a:pt x="4361848" y="919302"/>
                  <a:pt x="4330958" y="943859"/>
                  <a:pt x="4297399" y="945335"/>
                </a:cubicBezTo>
                <a:cubicBezTo>
                  <a:pt x="4043267" y="955216"/>
                  <a:pt x="3747169" y="938720"/>
                  <a:pt x="3520427" y="945335"/>
                </a:cubicBezTo>
                <a:cubicBezTo>
                  <a:pt x="3293685" y="951950"/>
                  <a:pt x="3012898" y="955516"/>
                  <a:pt x="2868325" y="945335"/>
                </a:cubicBezTo>
                <a:cubicBezTo>
                  <a:pt x="2723752" y="935154"/>
                  <a:pt x="2264868" y="921924"/>
                  <a:pt x="2091353" y="945335"/>
                </a:cubicBezTo>
                <a:cubicBezTo>
                  <a:pt x="1917838" y="968746"/>
                  <a:pt x="1772797" y="919606"/>
                  <a:pt x="1480875" y="945335"/>
                </a:cubicBezTo>
                <a:cubicBezTo>
                  <a:pt x="1188953" y="971064"/>
                  <a:pt x="807090" y="910834"/>
                  <a:pt x="135048" y="945335"/>
                </a:cubicBezTo>
                <a:cubicBezTo>
                  <a:pt x="135066" y="970940"/>
                  <a:pt x="133519" y="990722"/>
                  <a:pt x="135048" y="1012859"/>
                </a:cubicBezTo>
                <a:cubicBezTo>
                  <a:pt x="133705" y="1048426"/>
                  <a:pt x="99810" y="1082165"/>
                  <a:pt x="67524" y="1080383"/>
                </a:cubicBezTo>
                <a:cubicBezTo>
                  <a:pt x="31212" y="1081591"/>
                  <a:pt x="-2192" y="1053297"/>
                  <a:pt x="0" y="1012859"/>
                </a:cubicBezTo>
                <a:cubicBezTo>
                  <a:pt x="9502" y="826739"/>
                  <a:pt x="9960" y="774238"/>
                  <a:pt x="0" y="615818"/>
                </a:cubicBezTo>
                <a:cubicBezTo>
                  <a:pt x="-9960" y="457398"/>
                  <a:pt x="10305" y="301984"/>
                  <a:pt x="0" y="202572"/>
                </a:cubicBezTo>
                <a:close/>
                <a:moveTo>
                  <a:pt x="4229875" y="135048"/>
                </a:moveTo>
                <a:cubicBezTo>
                  <a:pt x="4249971" y="137579"/>
                  <a:pt x="4264650" y="132495"/>
                  <a:pt x="4297399" y="135048"/>
                </a:cubicBezTo>
                <a:cubicBezTo>
                  <a:pt x="4328328" y="133246"/>
                  <a:pt x="4370402" y="98647"/>
                  <a:pt x="4364923" y="67524"/>
                </a:cubicBezTo>
                <a:moveTo>
                  <a:pt x="4297399" y="135048"/>
                </a:moveTo>
                <a:cubicBezTo>
                  <a:pt x="4295062" y="111786"/>
                  <a:pt x="4300459" y="87956"/>
                  <a:pt x="4297399" y="67524"/>
                </a:cubicBezTo>
                <a:cubicBezTo>
                  <a:pt x="4296525" y="86499"/>
                  <a:pt x="4279335" y="99258"/>
                  <a:pt x="4263637" y="101286"/>
                </a:cubicBezTo>
                <a:cubicBezTo>
                  <a:pt x="4242803" y="103611"/>
                  <a:pt x="4228812" y="89679"/>
                  <a:pt x="4229875" y="67524"/>
                </a:cubicBezTo>
                <a:moveTo>
                  <a:pt x="67524" y="270096"/>
                </a:moveTo>
                <a:cubicBezTo>
                  <a:pt x="67016" y="239851"/>
                  <a:pt x="69202" y="220610"/>
                  <a:pt x="67524" y="202572"/>
                </a:cubicBezTo>
                <a:cubicBezTo>
                  <a:pt x="67718" y="184547"/>
                  <a:pt x="82681" y="171691"/>
                  <a:pt x="101286" y="168810"/>
                </a:cubicBezTo>
                <a:cubicBezTo>
                  <a:pt x="118899" y="168112"/>
                  <a:pt x="132941" y="185156"/>
                  <a:pt x="135048" y="202572"/>
                </a:cubicBezTo>
                <a:cubicBezTo>
                  <a:pt x="136791" y="239352"/>
                  <a:pt x="96271" y="272517"/>
                  <a:pt x="67524" y="270096"/>
                </a:cubicBezTo>
                <a:cubicBezTo>
                  <a:pt x="36082" y="270462"/>
                  <a:pt x="-2389" y="238772"/>
                  <a:pt x="0" y="202572"/>
                </a:cubicBezTo>
                <a:moveTo>
                  <a:pt x="135048" y="202572"/>
                </a:moveTo>
                <a:cubicBezTo>
                  <a:pt x="121075" y="324822"/>
                  <a:pt x="127283" y="387210"/>
                  <a:pt x="135048" y="559098"/>
                </a:cubicBezTo>
                <a:cubicBezTo>
                  <a:pt x="142813" y="730986"/>
                  <a:pt x="146805" y="867593"/>
                  <a:pt x="135048" y="945335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775161442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Američki predsjednik </a:t>
            </a:r>
            <a:r>
              <a:rPr lang="hr-HR" b="1" dirty="0" err="1">
                <a:solidFill>
                  <a:schemeClr val="tx1"/>
                </a:solidFill>
              </a:rPr>
              <a:t>Woodrow</a:t>
            </a:r>
            <a:r>
              <a:rPr lang="hr-HR" b="1" dirty="0">
                <a:solidFill>
                  <a:schemeClr val="tx1"/>
                </a:solidFill>
              </a:rPr>
              <a:t> Wilson</a:t>
            </a:r>
          </a:p>
        </p:txBody>
      </p:sp>
      <p:graphicFrame>
        <p:nvGraphicFramePr>
          <p:cNvPr id="7" name="Rezervirano mjesto sadržaja 1">
            <a:extLst>
              <a:ext uri="{FF2B5EF4-FFF2-40B4-BE49-F238E27FC236}">
                <a16:creationId xmlns="" xmlns:a16="http://schemas.microsoft.com/office/drawing/2014/main" id="{827C3CEF-A37A-436A-BBE6-01FF14DF8A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20457507"/>
              </p:ext>
            </p:extLst>
          </p:nvPr>
        </p:nvGraphicFramePr>
        <p:xfrm>
          <a:off x="5208494" y="1547080"/>
          <a:ext cx="5786718" cy="4599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35157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vitak: okomito 3">
            <a:extLst>
              <a:ext uri="{FF2B5EF4-FFF2-40B4-BE49-F238E27FC236}">
                <a16:creationId xmlns="" xmlns:a16="http://schemas.microsoft.com/office/drawing/2014/main" id="{42223D02-AA8C-40E0-8B65-436EEBCD1B1B}"/>
              </a:ext>
            </a:extLst>
          </p:cNvPr>
          <p:cNvSpPr/>
          <p:nvPr/>
        </p:nvSpPr>
        <p:spPr>
          <a:xfrm>
            <a:off x="-1" y="1237129"/>
            <a:ext cx="8487295" cy="5549156"/>
          </a:xfrm>
          <a:custGeom>
            <a:avLst/>
            <a:gdLst>
              <a:gd name="connsiteX0" fmla="*/ 225795 w 8794376"/>
              <a:gd name="connsiteY0" fmla="*/ 5549156 h 5549156"/>
              <a:gd name="connsiteX1" fmla="*/ 451590 w 8794376"/>
              <a:gd name="connsiteY1" fmla="*/ 5323361 h 5549156"/>
              <a:gd name="connsiteX2" fmla="*/ 225795 w 8794376"/>
              <a:gd name="connsiteY2" fmla="*/ 5323361 h 5549156"/>
              <a:gd name="connsiteX3" fmla="*/ 338693 w 8794376"/>
              <a:gd name="connsiteY3" fmla="*/ 5210463 h 5549156"/>
              <a:gd name="connsiteX4" fmla="*/ 225795 w 8794376"/>
              <a:gd name="connsiteY4" fmla="*/ 5097565 h 5549156"/>
              <a:gd name="connsiteX5" fmla="*/ 451590 w 8794376"/>
              <a:gd name="connsiteY5" fmla="*/ 5097566 h 5549156"/>
              <a:gd name="connsiteX6" fmla="*/ 451590 w 8794376"/>
              <a:gd name="connsiteY6" fmla="*/ 225795 h 5549156"/>
              <a:gd name="connsiteX7" fmla="*/ 677385 w 8794376"/>
              <a:gd name="connsiteY7" fmla="*/ 0 h 5549156"/>
              <a:gd name="connsiteX8" fmla="*/ 8568581 w 8794376"/>
              <a:gd name="connsiteY8" fmla="*/ 0 h 5549156"/>
              <a:gd name="connsiteX9" fmla="*/ 8794376 w 8794376"/>
              <a:gd name="connsiteY9" fmla="*/ 225795 h 5549156"/>
              <a:gd name="connsiteX10" fmla="*/ 8568581 w 8794376"/>
              <a:gd name="connsiteY10" fmla="*/ 451590 h 5549156"/>
              <a:gd name="connsiteX11" fmla="*/ 8342786 w 8794376"/>
              <a:gd name="connsiteY11" fmla="*/ 451590 h 5549156"/>
              <a:gd name="connsiteX12" fmla="*/ 8342786 w 8794376"/>
              <a:gd name="connsiteY12" fmla="*/ 5323361 h 5549156"/>
              <a:gd name="connsiteX13" fmla="*/ 8116991 w 8794376"/>
              <a:gd name="connsiteY13" fmla="*/ 5549156 h 5549156"/>
              <a:gd name="connsiteX14" fmla="*/ 225795 w 8794376"/>
              <a:gd name="connsiteY14" fmla="*/ 5549156 h 5549156"/>
              <a:gd name="connsiteX15" fmla="*/ 903181 w 8794376"/>
              <a:gd name="connsiteY15" fmla="*/ 225795 h 5549156"/>
              <a:gd name="connsiteX16" fmla="*/ 677386 w 8794376"/>
              <a:gd name="connsiteY16" fmla="*/ 451590 h 5549156"/>
              <a:gd name="connsiteX17" fmla="*/ 564488 w 8794376"/>
              <a:gd name="connsiteY17" fmla="*/ 338692 h 5549156"/>
              <a:gd name="connsiteX18" fmla="*/ 677386 w 8794376"/>
              <a:gd name="connsiteY18" fmla="*/ 225794 h 5549156"/>
              <a:gd name="connsiteX19" fmla="*/ 903181 w 8794376"/>
              <a:gd name="connsiteY19" fmla="*/ 225795 h 5549156"/>
              <a:gd name="connsiteX0" fmla="*/ 903181 w 8794376"/>
              <a:gd name="connsiteY0" fmla="*/ 225795 h 5549156"/>
              <a:gd name="connsiteX1" fmla="*/ 677386 w 8794376"/>
              <a:gd name="connsiteY1" fmla="*/ 451590 h 5549156"/>
              <a:gd name="connsiteX2" fmla="*/ 564488 w 8794376"/>
              <a:gd name="connsiteY2" fmla="*/ 338692 h 5549156"/>
              <a:gd name="connsiteX3" fmla="*/ 677386 w 8794376"/>
              <a:gd name="connsiteY3" fmla="*/ 225794 h 5549156"/>
              <a:gd name="connsiteX4" fmla="*/ 903181 w 8794376"/>
              <a:gd name="connsiteY4" fmla="*/ 225795 h 5549156"/>
              <a:gd name="connsiteX5" fmla="*/ 451590 w 8794376"/>
              <a:gd name="connsiteY5" fmla="*/ 5323361 h 5549156"/>
              <a:gd name="connsiteX6" fmla="*/ 225795 w 8794376"/>
              <a:gd name="connsiteY6" fmla="*/ 5549156 h 5549156"/>
              <a:gd name="connsiteX7" fmla="*/ 0 w 8794376"/>
              <a:gd name="connsiteY7" fmla="*/ 5323361 h 5549156"/>
              <a:gd name="connsiteX8" fmla="*/ 225795 w 8794376"/>
              <a:gd name="connsiteY8" fmla="*/ 5097566 h 5549156"/>
              <a:gd name="connsiteX9" fmla="*/ 338693 w 8794376"/>
              <a:gd name="connsiteY9" fmla="*/ 5210464 h 5549156"/>
              <a:gd name="connsiteX10" fmla="*/ 225795 w 8794376"/>
              <a:gd name="connsiteY10" fmla="*/ 5323362 h 5549156"/>
              <a:gd name="connsiteX11" fmla="*/ 451590 w 8794376"/>
              <a:gd name="connsiteY11" fmla="*/ 5323361 h 5549156"/>
              <a:gd name="connsiteX0" fmla="*/ 451590 w 8794376"/>
              <a:gd name="connsiteY0" fmla="*/ 5097566 h 5549156"/>
              <a:gd name="connsiteX1" fmla="*/ 451590 w 8794376"/>
              <a:gd name="connsiteY1" fmla="*/ 225795 h 5549156"/>
              <a:gd name="connsiteX2" fmla="*/ 677385 w 8794376"/>
              <a:gd name="connsiteY2" fmla="*/ 0 h 5549156"/>
              <a:gd name="connsiteX3" fmla="*/ 8568581 w 8794376"/>
              <a:gd name="connsiteY3" fmla="*/ 0 h 5549156"/>
              <a:gd name="connsiteX4" fmla="*/ 8794376 w 8794376"/>
              <a:gd name="connsiteY4" fmla="*/ 225795 h 5549156"/>
              <a:gd name="connsiteX5" fmla="*/ 8568581 w 8794376"/>
              <a:gd name="connsiteY5" fmla="*/ 451590 h 5549156"/>
              <a:gd name="connsiteX6" fmla="*/ 8342786 w 8794376"/>
              <a:gd name="connsiteY6" fmla="*/ 451590 h 5549156"/>
              <a:gd name="connsiteX7" fmla="*/ 8342786 w 8794376"/>
              <a:gd name="connsiteY7" fmla="*/ 5323361 h 5549156"/>
              <a:gd name="connsiteX8" fmla="*/ 8116991 w 8794376"/>
              <a:gd name="connsiteY8" fmla="*/ 5549156 h 5549156"/>
              <a:gd name="connsiteX9" fmla="*/ 225795 w 8794376"/>
              <a:gd name="connsiteY9" fmla="*/ 5549156 h 5549156"/>
              <a:gd name="connsiteX10" fmla="*/ 0 w 8794376"/>
              <a:gd name="connsiteY10" fmla="*/ 5323361 h 5549156"/>
              <a:gd name="connsiteX11" fmla="*/ 225795 w 8794376"/>
              <a:gd name="connsiteY11" fmla="*/ 5097566 h 5549156"/>
              <a:gd name="connsiteX12" fmla="*/ 451590 w 8794376"/>
              <a:gd name="connsiteY12" fmla="*/ 5097566 h 5549156"/>
              <a:gd name="connsiteX13" fmla="*/ 677385 w 8794376"/>
              <a:gd name="connsiteY13" fmla="*/ 0 h 5549156"/>
              <a:gd name="connsiteX14" fmla="*/ 903180 w 8794376"/>
              <a:gd name="connsiteY14" fmla="*/ 225795 h 5549156"/>
              <a:gd name="connsiteX15" fmla="*/ 677385 w 8794376"/>
              <a:gd name="connsiteY15" fmla="*/ 451590 h 5549156"/>
              <a:gd name="connsiteX16" fmla="*/ 564487 w 8794376"/>
              <a:gd name="connsiteY16" fmla="*/ 338692 h 5549156"/>
              <a:gd name="connsiteX17" fmla="*/ 677385 w 8794376"/>
              <a:gd name="connsiteY17" fmla="*/ 225794 h 5549156"/>
              <a:gd name="connsiteX18" fmla="*/ 903181 w 8794376"/>
              <a:gd name="connsiteY18" fmla="*/ 225795 h 5549156"/>
              <a:gd name="connsiteX19" fmla="*/ 8342786 w 8794376"/>
              <a:gd name="connsiteY19" fmla="*/ 451590 h 5549156"/>
              <a:gd name="connsiteX20" fmla="*/ 677385 w 8794376"/>
              <a:gd name="connsiteY20" fmla="*/ 451590 h 5549156"/>
              <a:gd name="connsiteX21" fmla="*/ 225795 w 8794376"/>
              <a:gd name="connsiteY21" fmla="*/ 5097566 h 5549156"/>
              <a:gd name="connsiteX22" fmla="*/ 338693 w 8794376"/>
              <a:gd name="connsiteY22" fmla="*/ 5210464 h 5549156"/>
              <a:gd name="connsiteX23" fmla="*/ 225795 w 8794376"/>
              <a:gd name="connsiteY23" fmla="*/ 5323362 h 5549156"/>
              <a:gd name="connsiteX24" fmla="*/ 451590 w 8794376"/>
              <a:gd name="connsiteY24" fmla="*/ 5323361 h 5549156"/>
              <a:gd name="connsiteX25" fmla="*/ 225795 w 8794376"/>
              <a:gd name="connsiteY25" fmla="*/ 5549156 h 5549156"/>
              <a:gd name="connsiteX26" fmla="*/ 451590 w 8794376"/>
              <a:gd name="connsiteY26" fmla="*/ 5323361 h 5549156"/>
              <a:gd name="connsiteX27" fmla="*/ 451590 w 8794376"/>
              <a:gd name="connsiteY27" fmla="*/ 5097566 h 554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794376" h="5549156" stroke="0" extrusionOk="0">
                <a:moveTo>
                  <a:pt x="225795" y="5549156"/>
                </a:moveTo>
                <a:cubicBezTo>
                  <a:pt x="359803" y="5548945"/>
                  <a:pt x="461934" y="5464313"/>
                  <a:pt x="451590" y="5323361"/>
                </a:cubicBezTo>
                <a:cubicBezTo>
                  <a:pt x="352062" y="5329988"/>
                  <a:pt x="271765" y="5314488"/>
                  <a:pt x="225795" y="5323361"/>
                </a:cubicBezTo>
                <a:cubicBezTo>
                  <a:pt x="294140" y="5316707"/>
                  <a:pt x="339238" y="5275582"/>
                  <a:pt x="338693" y="5210463"/>
                </a:cubicBezTo>
                <a:cubicBezTo>
                  <a:pt x="342554" y="5148459"/>
                  <a:pt x="281555" y="5103231"/>
                  <a:pt x="225795" y="5097565"/>
                </a:cubicBezTo>
                <a:cubicBezTo>
                  <a:pt x="278985" y="5099802"/>
                  <a:pt x="364966" y="5079498"/>
                  <a:pt x="451590" y="5097566"/>
                </a:cubicBezTo>
                <a:cubicBezTo>
                  <a:pt x="546592" y="3653098"/>
                  <a:pt x="557101" y="2631844"/>
                  <a:pt x="451590" y="225795"/>
                </a:cubicBezTo>
                <a:cubicBezTo>
                  <a:pt x="469061" y="108346"/>
                  <a:pt x="558926" y="15788"/>
                  <a:pt x="677385" y="0"/>
                </a:cubicBezTo>
                <a:cubicBezTo>
                  <a:pt x="1767744" y="-47731"/>
                  <a:pt x="5196623" y="-127056"/>
                  <a:pt x="8568581" y="0"/>
                </a:cubicBezTo>
                <a:cubicBezTo>
                  <a:pt x="8714714" y="12727"/>
                  <a:pt x="8792830" y="102775"/>
                  <a:pt x="8794376" y="225795"/>
                </a:cubicBezTo>
                <a:cubicBezTo>
                  <a:pt x="8806158" y="343690"/>
                  <a:pt x="8702646" y="449573"/>
                  <a:pt x="8568581" y="451590"/>
                </a:cubicBezTo>
                <a:cubicBezTo>
                  <a:pt x="8527918" y="452362"/>
                  <a:pt x="8414441" y="469429"/>
                  <a:pt x="8342786" y="451590"/>
                </a:cubicBezTo>
                <a:cubicBezTo>
                  <a:pt x="8235038" y="2634291"/>
                  <a:pt x="8199891" y="3314219"/>
                  <a:pt x="8342786" y="5323361"/>
                </a:cubicBezTo>
                <a:cubicBezTo>
                  <a:pt x="8345374" y="5465011"/>
                  <a:pt x="8235408" y="5560549"/>
                  <a:pt x="8116991" y="5549156"/>
                </a:cubicBezTo>
                <a:cubicBezTo>
                  <a:pt x="4216277" y="5653868"/>
                  <a:pt x="2748017" y="5596793"/>
                  <a:pt x="225795" y="5549156"/>
                </a:cubicBezTo>
                <a:close/>
                <a:moveTo>
                  <a:pt x="903181" y="225795"/>
                </a:moveTo>
                <a:cubicBezTo>
                  <a:pt x="901489" y="365144"/>
                  <a:pt x="801529" y="446443"/>
                  <a:pt x="677386" y="451590"/>
                </a:cubicBezTo>
                <a:cubicBezTo>
                  <a:pt x="609553" y="446889"/>
                  <a:pt x="571900" y="404053"/>
                  <a:pt x="564488" y="338692"/>
                </a:cubicBezTo>
                <a:cubicBezTo>
                  <a:pt x="566207" y="282586"/>
                  <a:pt x="627462" y="225070"/>
                  <a:pt x="677386" y="225794"/>
                </a:cubicBezTo>
                <a:cubicBezTo>
                  <a:pt x="740237" y="211414"/>
                  <a:pt x="818762" y="223648"/>
                  <a:pt x="903181" y="225795"/>
                </a:cubicBezTo>
                <a:close/>
              </a:path>
              <a:path w="8794376" h="5549156" fill="darkenLess" stroke="0" extrusionOk="0">
                <a:moveTo>
                  <a:pt x="903181" y="225795"/>
                </a:moveTo>
                <a:cubicBezTo>
                  <a:pt x="907567" y="331401"/>
                  <a:pt x="803931" y="437343"/>
                  <a:pt x="677386" y="451590"/>
                </a:cubicBezTo>
                <a:cubicBezTo>
                  <a:pt x="623152" y="448599"/>
                  <a:pt x="564760" y="402844"/>
                  <a:pt x="564488" y="338692"/>
                </a:cubicBezTo>
                <a:cubicBezTo>
                  <a:pt x="557338" y="278575"/>
                  <a:pt x="612335" y="218305"/>
                  <a:pt x="677386" y="225794"/>
                </a:cubicBezTo>
                <a:cubicBezTo>
                  <a:pt x="722859" y="210004"/>
                  <a:pt x="797787" y="223034"/>
                  <a:pt x="903181" y="225795"/>
                </a:cubicBezTo>
                <a:close/>
                <a:moveTo>
                  <a:pt x="451590" y="5323361"/>
                </a:moveTo>
                <a:cubicBezTo>
                  <a:pt x="438084" y="5438774"/>
                  <a:pt x="358993" y="5556602"/>
                  <a:pt x="225795" y="5549156"/>
                </a:cubicBezTo>
                <a:cubicBezTo>
                  <a:pt x="105007" y="5548828"/>
                  <a:pt x="6922" y="5453674"/>
                  <a:pt x="0" y="5323361"/>
                </a:cubicBezTo>
                <a:cubicBezTo>
                  <a:pt x="1893" y="5194517"/>
                  <a:pt x="86176" y="5110664"/>
                  <a:pt x="225795" y="5097566"/>
                </a:cubicBezTo>
                <a:cubicBezTo>
                  <a:pt x="288135" y="5099568"/>
                  <a:pt x="332378" y="5140352"/>
                  <a:pt x="338693" y="5210464"/>
                </a:cubicBezTo>
                <a:cubicBezTo>
                  <a:pt x="333341" y="5263517"/>
                  <a:pt x="288749" y="5330272"/>
                  <a:pt x="225795" y="5323362"/>
                </a:cubicBezTo>
                <a:cubicBezTo>
                  <a:pt x="327546" y="5320085"/>
                  <a:pt x="395064" y="5319334"/>
                  <a:pt x="451590" y="5323361"/>
                </a:cubicBezTo>
                <a:close/>
              </a:path>
              <a:path w="8794376" h="5549156" fill="none" extrusionOk="0">
                <a:moveTo>
                  <a:pt x="451590" y="5097566"/>
                </a:moveTo>
                <a:cubicBezTo>
                  <a:pt x="316637" y="2898824"/>
                  <a:pt x="410668" y="1429008"/>
                  <a:pt x="451590" y="225795"/>
                </a:cubicBezTo>
                <a:cubicBezTo>
                  <a:pt x="435604" y="96381"/>
                  <a:pt x="559554" y="-1757"/>
                  <a:pt x="677385" y="0"/>
                </a:cubicBezTo>
                <a:cubicBezTo>
                  <a:pt x="3680104" y="116192"/>
                  <a:pt x="7202452" y="-134924"/>
                  <a:pt x="8568581" y="0"/>
                </a:cubicBezTo>
                <a:cubicBezTo>
                  <a:pt x="8682738" y="6881"/>
                  <a:pt x="8794791" y="99547"/>
                  <a:pt x="8794376" y="225795"/>
                </a:cubicBezTo>
                <a:cubicBezTo>
                  <a:pt x="8784545" y="343459"/>
                  <a:pt x="8706873" y="453917"/>
                  <a:pt x="8568581" y="451590"/>
                </a:cubicBezTo>
                <a:cubicBezTo>
                  <a:pt x="8471256" y="435752"/>
                  <a:pt x="8445039" y="450650"/>
                  <a:pt x="8342786" y="451590"/>
                </a:cubicBezTo>
                <a:cubicBezTo>
                  <a:pt x="8390618" y="1149383"/>
                  <a:pt x="8493871" y="4156182"/>
                  <a:pt x="8342786" y="5323361"/>
                </a:cubicBezTo>
                <a:cubicBezTo>
                  <a:pt x="8353153" y="5457847"/>
                  <a:pt x="8226661" y="5550203"/>
                  <a:pt x="8116991" y="5549156"/>
                </a:cubicBezTo>
                <a:cubicBezTo>
                  <a:pt x="5994978" y="5393160"/>
                  <a:pt x="3858743" y="5567642"/>
                  <a:pt x="225795" y="5549156"/>
                </a:cubicBezTo>
                <a:cubicBezTo>
                  <a:pt x="108546" y="5568022"/>
                  <a:pt x="1748" y="5449223"/>
                  <a:pt x="0" y="5323361"/>
                </a:cubicBezTo>
                <a:cubicBezTo>
                  <a:pt x="-3927" y="5209116"/>
                  <a:pt x="106126" y="5084251"/>
                  <a:pt x="225795" y="5097566"/>
                </a:cubicBezTo>
                <a:cubicBezTo>
                  <a:pt x="255185" y="5079791"/>
                  <a:pt x="419096" y="5114881"/>
                  <a:pt x="451590" y="5097566"/>
                </a:cubicBezTo>
                <a:close/>
                <a:moveTo>
                  <a:pt x="677385" y="0"/>
                </a:moveTo>
                <a:cubicBezTo>
                  <a:pt x="803908" y="9666"/>
                  <a:pt x="921600" y="116702"/>
                  <a:pt x="903180" y="225795"/>
                </a:cubicBezTo>
                <a:cubicBezTo>
                  <a:pt x="904766" y="351025"/>
                  <a:pt x="796773" y="474411"/>
                  <a:pt x="677385" y="451590"/>
                </a:cubicBezTo>
                <a:cubicBezTo>
                  <a:pt x="617407" y="452629"/>
                  <a:pt x="568538" y="408019"/>
                  <a:pt x="564487" y="338692"/>
                </a:cubicBezTo>
                <a:cubicBezTo>
                  <a:pt x="565463" y="281696"/>
                  <a:pt x="620913" y="220658"/>
                  <a:pt x="677385" y="225794"/>
                </a:cubicBezTo>
                <a:cubicBezTo>
                  <a:pt x="702065" y="244238"/>
                  <a:pt x="843995" y="236487"/>
                  <a:pt x="903181" y="225795"/>
                </a:cubicBezTo>
                <a:moveTo>
                  <a:pt x="8342786" y="451590"/>
                </a:moveTo>
                <a:cubicBezTo>
                  <a:pt x="5538573" y="310693"/>
                  <a:pt x="2409909" y="297818"/>
                  <a:pt x="677385" y="451590"/>
                </a:cubicBezTo>
                <a:moveTo>
                  <a:pt x="225795" y="5097566"/>
                </a:moveTo>
                <a:cubicBezTo>
                  <a:pt x="284499" y="5089137"/>
                  <a:pt x="346534" y="5147178"/>
                  <a:pt x="338693" y="5210464"/>
                </a:cubicBezTo>
                <a:cubicBezTo>
                  <a:pt x="344418" y="5268831"/>
                  <a:pt x="287451" y="5329015"/>
                  <a:pt x="225795" y="5323362"/>
                </a:cubicBezTo>
                <a:cubicBezTo>
                  <a:pt x="332379" y="5308830"/>
                  <a:pt x="405427" y="5330258"/>
                  <a:pt x="451590" y="5323361"/>
                </a:cubicBezTo>
                <a:moveTo>
                  <a:pt x="225795" y="5549156"/>
                </a:moveTo>
                <a:cubicBezTo>
                  <a:pt x="355768" y="5547664"/>
                  <a:pt x="461589" y="5444473"/>
                  <a:pt x="451590" y="5323361"/>
                </a:cubicBezTo>
                <a:cubicBezTo>
                  <a:pt x="439580" y="5242193"/>
                  <a:pt x="470960" y="5189326"/>
                  <a:pt x="451590" y="5097566"/>
                </a:cubicBezTo>
              </a:path>
              <a:path w="8794376" h="5549156" fill="none" stroke="0" extrusionOk="0">
                <a:moveTo>
                  <a:pt x="451590" y="5097566"/>
                </a:moveTo>
                <a:cubicBezTo>
                  <a:pt x="522713" y="2818170"/>
                  <a:pt x="405773" y="2224964"/>
                  <a:pt x="451590" y="225795"/>
                </a:cubicBezTo>
                <a:cubicBezTo>
                  <a:pt x="445955" y="87014"/>
                  <a:pt x="557555" y="3763"/>
                  <a:pt x="677385" y="0"/>
                </a:cubicBezTo>
                <a:cubicBezTo>
                  <a:pt x="3019084" y="25302"/>
                  <a:pt x="7655987" y="-1469"/>
                  <a:pt x="8568581" y="0"/>
                </a:cubicBezTo>
                <a:cubicBezTo>
                  <a:pt x="8691109" y="-1300"/>
                  <a:pt x="8788972" y="83206"/>
                  <a:pt x="8794376" y="225795"/>
                </a:cubicBezTo>
                <a:cubicBezTo>
                  <a:pt x="8782218" y="350958"/>
                  <a:pt x="8692375" y="459216"/>
                  <a:pt x="8568581" y="451590"/>
                </a:cubicBezTo>
                <a:cubicBezTo>
                  <a:pt x="8523788" y="447500"/>
                  <a:pt x="8429520" y="470650"/>
                  <a:pt x="8342786" y="451590"/>
                </a:cubicBezTo>
                <a:cubicBezTo>
                  <a:pt x="8198628" y="1670043"/>
                  <a:pt x="8331103" y="4640013"/>
                  <a:pt x="8342786" y="5323361"/>
                </a:cubicBezTo>
                <a:cubicBezTo>
                  <a:pt x="8349379" y="5459704"/>
                  <a:pt x="8237843" y="5559043"/>
                  <a:pt x="8116991" y="5549156"/>
                </a:cubicBezTo>
                <a:cubicBezTo>
                  <a:pt x="5928777" y="5718876"/>
                  <a:pt x="1067454" y="5608784"/>
                  <a:pt x="225795" y="5549156"/>
                </a:cubicBezTo>
                <a:cubicBezTo>
                  <a:pt x="98456" y="5554614"/>
                  <a:pt x="936" y="5451630"/>
                  <a:pt x="0" y="5323361"/>
                </a:cubicBezTo>
                <a:cubicBezTo>
                  <a:pt x="11565" y="5204840"/>
                  <a:pt x="90592" y="5075235"/>
                  <a:pt x="225795" y="5097566"/>
                </a:cubicBezTo>
                <a:cubicBezTo>
                  <a:pt x="288373" y="5098999"/>
                  <a:pt x="385202" y="5108678"/>
                  <a:pt x="451590" y="5097566"/>
                </a:cubicBezTo>
                <a:close/>
                <a:moveTo>
                  <a:pt x="677385" y="0"/>
                </a:moveTo>
                <a:cubicBezTo>
                  <a:pt x="799706" y="-7886"/>
                  <a:pt x="904663" y="95791"/>
                  <a:pt x="903180" y="225795"/>
                </a:cubicBezTo>
                <a:cubicBezTo>
                  <a:pt x="921558" y="345254"/>
                  <a:pt x="799304" y="450724"/>
                  <a:pt x="677385" y="451590"/>
                </a:cubicBezTo>
                <a:cubicBezTo>
                  <a:pt x="624582" y="451511"/>
                  <a:pt x="561860" y="396386"/>
                  <a:pt x="564487" y="338692"/>
                </a:cubicBezTo>
                <a:cubicBezTo>
                  <a:pt x="565182" y="275660"/>
                  <a:pt x="620568" y="217574"/>
                  <a:pt x="677385" y="225794"/>
                </a:cubicBezTo>
                <a:cubicBezTo>
                  <a:pt x="757470" y="225730"/>
                  <a:pt x="818983" y="234048"/>
                  <a:pt x="903181" y="225795"/>
                </a:cubicBezTo>
                <a:moveTo>
                  <a:pt x="8342786" y="451590"/>
                </a:moveTo>
                <a:cubicBezTo>
                  <a:pt x="7265471" y="433441"/>
                  <a:pt x="4163146" y="425918"/>
                  <a:pt x="677385" y="451590"/>
                </a:cubicBezTo>
                <a:moveTo>
                  <a:pt x="225795" y="5097566"/>
                </a:moveTo>
                <a:cubicBezTo>
                  <a:pt x="286992" y="5099457"/>
                  <a:pt x="337980" y="5149390"/>
                  <a:pt x="338693" y="5210464"/>
                </a:cubicBezTo>
                <a:cubicBezTo>
                  <a:pt x="331007" y="5272139"/>
                  <a:pt x="289207" y="5323813"/>
                  <a:pt x="225795" y="5323362"/>
                </a:cubicBezTo>
                <a:cubicBezTo>
                  <a:pt x="280208" y="5340811"/>
                  <a:pt x="345768" y="5307219"/>
                  <a:pt x="451590" y="5323361"/>
                </a:cubicBezTo>
                <a:moveTo>
                  <a:pt x="225795" y="5549156"/>
                </a:moveTo>
                <a:cubicBezTo>
                  <a:pt x="345761" y="5546691"/>
                  <a:pt x="453095" y="5448923"/>
                  <a:pt x="451590" y="5323361"/>
                </a:cubicBezTo>
                <a:cubicBezTo>
                  <a:pt x="469866" y="5299419"/>
                  <a:pt x="434778" y="5188746"/>
                  <a:pt x="451590" y="5097566"/>
                </a:cubicBez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95687196">
                  <a:prstGeom prst="verticalScroll">
                    <a:avLst>
                      <a:gd name="adj" fmla="val 813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Mirovni ugovori moraju biti javni. Tajnih ugovora među državama ne smije biti. </a:t>
            </a:r>
            <a:endParaRPr lang="hr-HR" sz="2000" dirty="0" smtClean="0">
              <a:solidFill>
                <a:schemeClr val="tx1"/>
              </a:solidFill>
              <a:effectLst/>
              <a:latin typeface="Gabriola" panose="04040605051002020D02" pitchFamily="82" charset="0"/>
              <a:ea typeface="Calibri" panose="020F0502020204030204" pitchFamily="34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Sloboda </a:t>
            </a:r>
            <a:r>
              <a:rPr lang="hr-HR" sz="20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trgovine za sve države koje surađuju s drugim državama i ne narušavaju mir. </a:t>
            </a:r>
            <a:endParaRPr lang="hr-HR" sz="2000" dirty="0" smtClean="0">
              <a:solidFill>
                <a:schemeClr val="tx1"/>
              </a:solidFill>
              <a:effectLst/>
              <a:latin typeface="Gabriola" panose="04040605051002020D02" pitchFamily="82" charset="0"/>
              <a:ea typeface="Calibri" panose="020F0502020204030204" pitchFamily="34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Države </a:t>
            </a:r>
            <a:r>
              <a:rPr lang="hr-HR" sz="20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trebaju naoružanje svesti na količinu nužnu za obranu. </a:t>
            </a:r>
            <a:endParaRPr lang="hr-HR" sz="2000" dirty="0" smtClean="0">
              <a:solidFill>
                <a:schemeClr val="tx1"/>
              </a:solidFill>
              <a:effectLst/>
              <a:latin typeface="Gabriola" panose="04040605051002020D02" pitchFamily="82" charset="0"/>
              <a:ea typeface="Calibri" panose="020F0502020204030204" pitchFamily="34" charset="0"/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Potpuna </a:t>
            </a:r>
            <a:r>
              <a:rPr lang="hr-HR" sz="20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sloboda plovidbe svim morima izvan državnih teritorijalnih voda.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latin typeface="Gabriola" panose="04040605051002020D02" pitchFamily="82" charset="0"/>
                <a:ea typeface="Calibri" panose="020F0502020204030204" pitchFamily="34" charset="0"/>
              </a:rPr>
              <a:t>      </a:t>
            </a:r>
            <a:r>
              <a:rPr lang="hr-HR" sz="2000" dirty="0" smtClean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Rješavanje </a:t>
            </a:r>
            <a:r>
              <a:rPr lang="hr-HR" sz="20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pitanja kolonija, uzimajući u obzir interese stanovnika kolonija i </a:t>
            </a:r>
            <a:endParaRPr lang="hr-HR" sz="2000" dirty="0" smtClean="0">
              <a:solidFill>
                <a:schemeClr val="tx1"/>
              </a:solidFill>
              <a:effectLst/>
              <a:latin typeface="Gabriola" panose="04040605051002020D02" pitchFamily="82" charset="0"/>
              <a:ea typeface="Calibri" panose="020F0502020204030204" pitchFamily="34" charset="0"/>
            </a:endParaRPr>
          </a:p>
          <a:p>
            <a:pPr marL="285750" indent="-285750" algn="ctr"/>
            <a:r>
              <a:rPr lang="hr-HR" sz="2000" dirty="0" smtClean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interese </a:t>
            </a:r>
            <a:r>
              <a:rPr lang="hr-HR" sz="20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država koje njima vladaju. </a:t>
            </a:r>
            <a:endParaRPr lang="hr-HR" sz="2000" dirty="0" smtClean="0">
              <a:solidFill>
                <a:schemeClr val="tx1"/>
              </a:solidFill>
              <a:effectLst/>
              <a:latin typeface="Gabriola" panose="04040605051002020D02" pitchFamily="82" charset="0"/>
              <a:ea typeface="Calibri" panose="020F0502020204030204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Mora </a:t>
            </a:r>
            <a:r>
              <a:rPr lang="hr-HR" sz="20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se ustrojiti organizacija svjetskih država radi </a:t>
            </a:r>
            <a:r>
              <a:rPr lang="hr-HR" sz="2000" dirty="0" smtClean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uzajamna </a:t>
            </a:r>
            <a:r>
              <a:rPr lang="hr-HR" sz="20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jamstva </a:t>
            </a:r>
            <a:endParaRPr lang="hr-HR" sz="2000" dirty="0" smtClean="0">
              <a:solidFill>
                <a:schemeClr val="tx1"/>
              </a:solidFill>
              <a:effectLst/>
              <a:latin typeface="Gabriola" panose="04040605051002020D02" pitchFamily="82" charset="0"/>
              <a:ea typeface="Calibri" panose="020F0502020204030204" pitchFamily="34" charset="0"/>
            </a:endParaRPr>
          </a:p>
          <a:p>
            <a:pPr marL="285750" indent="-285750" algn="ctr"/>
            <a:r>
              <a:rPr lang="hr-HR" sz="2000" dirty="0" smtClean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političke </a:t>
            </a:r>
            <a:r>
              <a:rPr lang="hr-HR" sz="20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neovisnosti i teritorijalnog integriteta i malih i velikih </a:t>
            </a:r>
            <a:r>
              <a:rPr lang="hr-HR" sz="2000" dirty="0" smtClean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država(stvaranje </a:t>
            </a:r>
            <a:r>
              <a:rPr lang="hr-HR" sz="2000" dirty="0">
                <a:solidFill>
                  <a:schemeClr val="tx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</a:rPr>
              <a:t>Lige naroda) </a:t>
            </a:r>
            <a:endParaRPr lang="hr-HR" sz="2000" dirty="0">
              <a:solidFill>
                <a:schemeClr val="tx1"/>
              </a:solidFill>
              <a:latin typeface="Gabriola" panose="04040605051002020D02" pitchFamily="82" charset="0"/>
              <a:ea typeface="Calibri" panose="020F0502020204030204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Narodima </a:t>
            </a:r>
            <a:r>
              <a:rPr lang="hr-HR" sz="2000" dirty="0">
                <a:solidFill>
                  <a:schemeClr val="tx1"/>
                </a:solidFill>
                <a:latin typeface="Gabriola" panose="04040605051002020D02" pitchFamily="82" charset="0"/>
              </a:rPr>
              <a:t>Austro-Ugarske, kojima želimo da zauzmu </a:t>
            </a:r>
            <a:r>
              <a:rPr lang="hr-HR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mjesto među </a:t>
            </a:r>
            <a:r>
              <a:rPr lang="hr-HR" sz="2000" dirty="0">
                <a:solidFill>
                  <a:schemeClr val="tx1"/>
                </a:solidFill>
                <a:latin typeface="Gabriola" panose="04040605051002020D02" pitchFamily="82" charset="0"/>
              </a:rPr>
              <a:t>slobodnim narodima, </a:t>
            </a:r>
            <a:endParaRPr lang="hr-HR" sz="2000" dirty="0" smtClean="0">
              <a:solidFill>
                <a:schemeClr val="tx1"/>
              </a:solidFill>
              <a:latin typeface="Gabriola" panose="04040605051002020D02" pitchFamily="82" charset="0"/>
            </a:endParaRPr>
          </a:p>
          <a:p>
            <a:pPr marL="285750" indent="-285750" algn="ctr"/>
            <a:r>
              <a:rPr lang="hr-HR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treba </a:t>
            </a:r>
            <a:r>
              <a:rPr lang="hr-HR" sz="2000" dirty="0">
                <a:solidFill>
                  <a:schemeClr val="tx1"/>
                </a:solidFill>
                <a:latin typeface="Gabriola" panose="04040605051002020D02" pitchFamily="82" charset="0"/>
              </a:rPr>
              <a:t>omogućiti samostalan razvoj u skladu s njihovim mogućnostima. </a:t>
            </a:r>
          </a:p>
        </p:txBody>
      </p:sp>
      <p:pic>
        <p:nvPicPr>
          <p:cNvPr id="5" name="Slika 4" descr="Slika na kojoj se prikazuje odjeća, haljina&#10;&#10;Opis je automatski generiran">
            <a:extLst>
              <a:ext uri="{FF2B5EF4-FFF2-40B4-BE49-F238E27FC236}">
                <a16:creationId xmlns="" xmlns:a16="http://schemas.microsoft.com/office/drawing/2014/main" id="{4B327B3F-913C-4D5F-881F-9D8699463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289" y="5082988"/>
            <a:ext cx="1254711" cy="1775012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="" xmlns:a16="http://schemas.microsoft.com/office/drawing/2014/main" id="{14DF2276-AD81-4D97-9340-D062CE49099E}"/>
              </a:ext>
            </a:extLst>
          </p:cNvPr>
          <p:cNvSpPr/>
          <p:nvPr/>
        </p:nvSpPr>
        <p:spPr>
          <a:xfrm>
            <a:off x="8256494" y="1667435"/>
            <a:ext cx="3935506" cy="3516094"/>
          </a:xfrm>
          <a:custGeom>
            <a:avLst/>
            <a:gdLst>
              <a:gd name="connsiteX0" fmla="*/ 3129042 w 3935506"/>
              <a:gd name="connsiteY0" fmla="*/ 3774210 h 3516094"/>
              <a:gd name="connsiteX1" fmla="*/ 2517748 w 3935506"/>
              <a:gd name="connsiteY1" fmla="*/ 3446026 h 3516094"/>
              <a:gd name="connsiteX2" fmla="*/ 204707 w 3935506"/>
              <a:gd name="connsiteY2" fmla="*/ 2538824 h 3516094"/>
              <a:gd name="connsiteX3" fmla="*/ 1073562 w 3935506"/>
              <a:gd name="connsiteY3" fmla="*/ 192002 h 3516094"/>
              <a:gd name="connsiteX4" fmla="*/ 3504087 w 3935506"/>
              <a:gd name="connsiteY4" fmla="*/ 659552 h 3516094"/>
              <a:gd name="connsiteX5" fmla="*/ 3185454 w 3935506"/>
              <a:gd name="connsiteY5" fmla="*/ 3139038 h 3516094"/>
              <a:gd name="connsiteX6" fmla="*/ 3129042 w 3935506"/>
              <a:gd name="connsiteY6" fmla="*/ 3774210 h 35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5506" h="3516094" fill="none" extrusionOk="0">
                <a:moveTo>
                  <a:pt x="3129042" y="3774210"/>
                </a:moveTo>
                <a:cubicBezTo>
                  <a:pt x="2979445" y="3684197"/>
                  <a:pt x="2648714" y="3528517"/>
                  <a:pt x="2517748" y="3446026"/>
                </a:cubicBezTo>
                <a:cubicBezTo>
                  <a:pt x="1727559" y="3841125"/>
                  <a:pt x="627758" y="3281551"/>
                  <a:pt x="204707" y="2538824"/>
                </a:cubicBezTo>
                <a:cubicBezTo>
                  <a:pt x="-387615" y="1520883"/>
                  <a:pt x="342459" y="595461"/>
                  <a:pt x="1073562" y="192002"/>
                </a:cubicBezTo>
                <a:cubicBezTo>
                  <a:pt x="1758207" y="-313792"/>
                  <a:pt x="2905096" y="111642"/>
                  <a:pt x="3504087" y="659552"/>
                </a:cubicBezTo>
                <a:cubicBezTo>
                  <a:pt x="4093268" y="1427325"/>
                  <a:pt x="4153050" y="2337682"/>
                  <a:pt x="3185454" y="3139038"/>
                </a:cubicBezTo>
                <a:cubicBezTo>
                  <a:pt x="3144435" y="3325719"/>
                  <a:pt x="3125922" y="3633534"/>
                  <a:pt x="3129042" y="3774210"/>
                </a:cubicBezTo>
                <a:close/>
              </a:path>
              <a:path w="3935506" h="3516094" stroke="0" extrusionOk="0">
                <a:moveTo>
                  <a:pt x="3129042" y="3774210"/>
                </a:moveTo>
                <a:cubicBezTo>
                  <a:pt x="2986125" y="3670386"/>
                  <a:pt x="2685875" y="3567943"/>
                  <a:pt x="2517748" y="3446026"/>
                </a:cubicBezTo>
                <a:cubicBezTo>
                  <a:pt x="1560387" y="3635798"/>
                  <a:pt x="572596" y="3248403"/>
                  <a:pt x="204707" y="2538824"/>
                </a:cubicBezTo>
                <a:cubicBezTo>
                  <a:pt x="-235996" y="1842518"/>
                  <a:pt x="95412" y="465794"/>
                  <a:pt x="1073562" y="192002"/>
                </a:cubicBezTo>
                <a:cubicBezTo>
                  <a:pt x="1881579" y="-186940"/>
                  <a:pt x="2947332" y="147159"/>
                  <a:pt x="3504087" y="659552"/>
                </a:cubicBezTo>
                <a:cubicBezTo>
                  <a:pt x="4176000" y="1616934"/>
                  <a:pt x="3914413" y="2583006"/>
                  <a:pt x="3185454" y="3139038"/>
                </a:cubicBezTo>
                <a:cubicBezTo>
                  <a:pt x="3146559" y="3280813"/>
                  <a:pt x="3140646" y="3466085"/>
                  <a:pt x="3129042" y="3774210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19513256">
                  <a:prstGeom prst="wedgeEllipseCallout">
                    <a:avLst>
                      <a:gd name="adj1" fmla="val 29508"/>
                      <a:gd name="adj2" fmla="val 573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15000"/>
              </a:lnSpc>
              <a:spcAft>
                <a:spcPts val="1000"/>
              </a:spcAft>
            </a:pPr>
            <a:r>
              <a:rPr lang="hr-HR" sz="1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Zašto </a:t>
            </a:r>
            <a:r>
              <a:rPr lang="hr-HR" sz="1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važno da ne </a:t>
            </a:r>
            <a:r>
              <a:rPr lang="hr-HR" sz="1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smije </a:t>
            </a:r>
            <a:r>
              <a:rPr lang="hr-HR" sz="1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biti tajnih ugovora između zemalja i čelnika zemalja?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14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hr-HR" sz="1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Mogu </a:t>
            </a:r>
            <a:r>
              <a:rPr lang="hr-HR" sz="1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 države svesti naoružanje na razinu potrebnu samo za obranu? Je li takvo stanje danas, posebice kod najmoćnijih država svijeta?</a:t>
            </a:r>
          </a:p>
        </p:txBody>
      </p:sp>
      <p:sp>
        <p:nvSpPr>
          <p:cNvPr id="7" name="Oblačić za govor: ovalni 6">
            <a:extLst>
              <a:ext uri="{FF2B5EF4-FFF2-40B4-BE49-F238E27FC236}">
                <a16:creationId xmlns="" xmlns:a16="http://schemas.microsoft.com/office/drawing/2014/main" id="{294A5939-F03C-4ACE-B1AB-914080D03047}"/>
              </a:ext>
            </a:extLst>
          </p:cNvPr>
          <p:cNvSpPr/>
          <p:nvPr/>
        </p:nvSpPr>
        <p:spPr>
          <a:xfrm>
            <a:off x="8256494" y="1862730"/>
            <a:ext cx="3935506" cy="3220258"/>
          </a:xfrm>
          <a:custGeom>
            <a:avLst/>
            <a:gdLst>
              <a:gd name="connsiteX0" fmla="*/ 3129042 w 3935506"/>
              <a:gd name="connsiteY0" fmla="*/ 3456657 h 3220258"/>
              <a:gd name="connsiteX1" fmla="*/ 2517748 w 3935506"/>
              <a:gd name="connsiteY1" fmla="*/ 3156086 h 3220258"/>
              <a:gd name="connsiteX2" fmla="*/ 270964 w 3935506"/>
              <a:gd name="connsiteY2" fmla="*/ 2425501 h 3220258"/>
              <a:gd name="connsiteX3" fmla="*/ 1078880 w 3935506"/>
              <a:gd name="connsiteY3" fmla="*/ 173637 h 3220258"/>
              <a:gd name="connsiteX4" fmla="*/ 3395074 w 3935506"/>
              <a:gd name="connsiteY4" fmla="*/ 501758 h 3220258"/>
              <a:gd name="connsiteX5" fmla="*/ 3185454 w 3935506"/>
              <a:gd name="connsiteY5" fmla="*/ 2874928 h 3220258"/>
              <a:gd name="connsiteX6" fmla="*/ 3129042 w 3935506"/>
              <a:gd name="connsiteY6" fmla="*/ 3456657 h 322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5506" h="3220258" fill="none" extrusionOk="0">
                <a:moveTo>
                  <a:pt x="3129042" y="3456657"/>
                </a:moveTo>
                <a:cubicBezTo>
                  <a:pt x="2937138" y="3379730"/>
                  <a:pt x="2687195" y="3215133"/>
                  <a:pt x="2517748" y="3156086"/>
                </a:cubicBezTo>
                <a:cubicBezTo>
                  <a:pt x="1754512" y="3490032"/>
                  <a:pt x="724601" y="2865611"/>
                  <a:pt x="270964" y="2425501"/>
                </a:cubicBezTo>
                <a:cubicBezTo>
                  <a:pt x="-446137" y="1430351"/>
                  <a:pt x="282549" y="560896"/>
                  <a:pt x="1078880" y="173637"/>
                </a:cubicBezTo>
                <a:cubicBezTo>
                  <a:pt x="1720080" y="-263807"/>
                  <a:pt x="2788982" y="35107"/>
                  <a:pt x="3395074" y="501758"/>
                </a:cubicBezTo>
                <a:cubicBezTo>
                  <a:pt x="3973711" y="1202207"/>
                  <a:pt x="4116939" y="2249266"/>
                  <a:pt x="3185454" y="2874928"/>
                </a:cubicBezTo>
                <a:cubicBezTo>
                  <a:pt x="3178667" y="3033731"/>
                  <a:pt x="3126762" y="3331065"/>
                  <a:pt x="3129042" y="3456657"/>
                </a:cubicBezTo>
                <a:close/>
              </a:path>
              <a:path w="3935506" h="3220258" stroke="0" extrusionOk="0">
                <a:moveTo>
                  <a:pt x="3129042" y="3456657"/>
                </a:moveTo>
                <a:cubicBezTo>
                  <a:pt x="2996363" y="3415970"/>
                  <a:pt x="2815912" y="3314357"/>
                  <a:pt x="2517748" y="3156086"/>
                </a:cubicBezTo>
                <a:cubicBezTo>
                  <a:pt x="1633832" y="3340508"/>
                  <a:pt x="642278" y="2979341"/>
                  <a:pt x="270964" y="2425501"/>
                </a:cubicBezTo>
                <a:cubicBezTo>
                  <a:pt x="-251843" y="1852246"/>
                  <a:pt x="41394" y="365896"/>
                  <a:pt x="1078880" y="173637"/>
                </a:cubicBezTo>
                <a:cubicBezTo>
                  <a:pt x="1796136" y="-147466"/>
                  <a:pt x="2808224" y="47007"/>
                  <a:pt x="3395074" y="501758"/>
                </a:cubicBezTo>
                <a:cubicBezTo>
                  <a:pt x="4179996" y="1411288"/>
                  <a:pt x="3999171" y="2324182"/>
                  <a:pt x="3185454" y="2874928"/>
                </a:cubicBezTo>
                <a:cubicBezTo>
                  <a:pt x="3168450" y="2997180"/>
                  <a:pt x="3143520" y="3236512"/>
                  <a:pt x="3129042" y="3456657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19513256">
                  <a:prstGeom prst="wedgeEllipseCallout">
                    <a:avLst>
                      <a:gd name="adj1" fmla="val 29508"/>
                      <a:gd name="adj2" fmla="val 573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</a:rPr>
              <a:t>3</a:t>
            </a:r>
            <a:r>
              <a:rPr lang="hr-HR" sz="1600" dirty="0" smtClean="0">
                <a:solidFill>
                  <a:schemeClr val="tx1"/>
                </a:solidFill>
              </a:rPr>
              <a:t>. Koja </a:t>
            </a:r>
            <a:r>
              <a:rPr lang="hr-HR" sz="1600" dirty="0">
                <a:solidFill>
                  <a:schemeClr val="tx1"/>
                </a:solidFill>
              </a:rPr>
              <a:t>je najspornija točka?</a:t>
            </a:r>
          </a:p>
          <a:p>
            <a:pPr algn="ctr"/>
            <a:r>
              <a:rPr lang="hr-HR" sz="1600" dirty="0">
                <a:solidFill>
                  <a:schemeClr val="tx1"/>
                </a:solidFill>
              </a:rPr>
              <a:t>4. Kako se nazivala svjetska organizacija čije stvaranje zahtjeva Wilson u svojih 14 točaka?</a:t>
            </a:r>
          </a:p>
          <a:p>
            <a:pPr algn="ctr"/>
            <a:r>
              <a:rPr lang="hr-HR" sz="1600" dirty="0">
                <a:solidFill>
                  <a:schemeClr val="tx1"/>
                </a:solidFill>
              </a:rPr>
              <a:t>5</a:t>
            </a:r>
            <a:r>
              <a:rPr lang="hr-HR" sz="1600" dirty="0" smtClean="0">
                <a:solidFill>
                  <a:schemeClr val="tx1"/>
                </a:solidFill>
              </a:rPr>
              <a:t>. Zašto </a:t>
            </a:r>
            <a:r>
              <a:rPr lang="hr-HR" sz="1600" dirty="0">
                <a:solidFill>
                  <a:schemeClr val="tx1"/>
                </a:solidFill>
              </a:rPr>
              <a:t>je </a:t>
            </a:r>
            <a:r>
              <a:rPr lang="hr-HR" sz="1600" dirty="0" err="1">
                <a:solidFill>
                  <a:schemeClr val="tx1"/>
                </a:solidFill>
              </a:rPr>
              <a:t>Wilsonov</a:t>
            </a:r>
            <a:r>
              <a:rPr lang="hr-HR" sz="1600" dirty="0">
                <a:solidFill>
                  <a:schemeClr val="tx1"/>
                </a:solidFill>
              </a:rPr>
              <a:t> stav bitan za narode nekadašnje Austro – Ugarske?</a:t>
            </a:r>
          </a:p>
        </p:txBody>
      </p:sp>
    </p:spTree>
    <p:extLst>
      <p:ext uri="{BB962C8B-B14F-4D97-AF65-F5344CB8AC3E}">
        <p14:creationId xmlns="" xmlns:p14="http://schemas.microsoft.com/office/powerpoint/2010/main" val="333790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="" xmlns:a16="http://schemas.microsoft.com/office/drawing/2014/main" id="{51EA7682-4FDB-4495-B37B-174C47471303}"/>
              </a:ext>
            </a:extLst>
          </p:cNvPr>
          <p:cNvSpPr/>
          <p:nvPr/>
        </p:nvSpPr>
        <p:spPr>
          <a:xfrm>
            <a:off x="537882" y="1434353"/>
            <a:ext cx="11250706" cy="5163671"/>
          </a:xfrm>
          <a:custGeom>
            <a:avLst/>
            <a:gdLst>
              <a:gd name="connsiteX0" fmla="*/ 0 w 11250706"/>
              <a:gd name="connsiteY0" fmla="*/ 0 h 5163671"/>
              <a:gd name="connsiteX1" fmla="*/ 11250706 w 11250706"/>
              <a:gd name="connsiteY1" fmla="*/ 0 h 5163671"/>
              <a:gd name="connsiteX2" fmla="*/ 11250706 w 11250706"/>
              <a:gd name="connsiteY2" fmla="*/ 4303042 h 5163671"/>
              <a:gd name="connsiteX3" fmla="*/ 10390077 w 11250706"/>
              <a:gd name="connsiteY3" fmla="*/ 5163671 h 5163671"/>
              <a:gd name="connsiteX4" fmla="*/ 0 w 11250706"/>
              <a:gd name="connsiteY4" fmla="*/ 5163671 h 5163671"/>
              <a:gd name="connsiteX5" fmla="*/ 0 w 11250706"/>
              <a:gd name="connsiteY5" fmla="*/ 0 h 5163671"/>
              <a:gd name="connsiteX0" fmla="*/ 10390077 w 11250706"/>
              <a:gd name="connsiteY0" fmla="*/ 5163671 h 5163671"/>
              <a:gd name="connsiteX1" fmla="*/ 10562203 w 11250706"/>
              <a:gd name="connsiteY1" fmla="*/ 4475168 h 5163671"/>
              <a:gd name="connsiteX2" fmla="*/ 11250706 w 11250706"/>
              <a:gd name="connsiteY2" fmla="*/ 4303042 h 5163671"/>
              <a:gd name="connsiteX3" fmla="*/ 10390077 w 11250706"/>
              <a:gd name="connsiteY3" fmla="*/ 5163671 h 5163671"/>
              <a:gd name="connsiteX0" fmla="*/ 10390077 w 11250706"/>
              <a:gd name="connsiteY0" fmla="*/ 5163671 h 5163671"/>
              <a:gd name="connsiteX1" fmla="*/ 10562203 w 11250706"/>
              <a:gd name="connsiteY1" fmla="*/ 4475168 h 5163671"/>
              <a:gd name="connsiteX2" fmla="*/ 11250706 w 11250706"/>
              <a:gd name="connsiteY2" fmla="*/ 4303042 h 5163671"/>
              <a:gd name="connsiteX3" fmla="*/ 10390077 w 11250706"/>
              <a:gd name="connsiteY3" fmla="*/ 5163671 h 5163671"/>
              <a:gd name="connsiteX4" fmla="*/ 0 w 11250706"/>
              <a:gd name="connsiteY4" fmla="*/ 5163671 h 5163671"/>
              <a:gd name="connsiteX5" fmla="*/ 0 w 11250706"/>
              <a:gd name="connsiteY5" fmla="*/ 0 h 5163671"/>
              <a:gd name="connsiteX6" fmla="*/ 11250706 w 11250706"/>
              <a:gd name="connsiteY6" fmla="*/ 0 h 5163671"/>
              <a:gd name="connsiteX7" fmla="*/ 11250706 w 11250706"/>
              <a:gd name="connsiteY7" fmla="*/ 4303042 h 516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50706" h="5163671" stroke="0" extrusionOk="0">
                <a:moveTo>
                  <a:pt x="0" y="0"/>
                </a:moveTo>
                <a:cubicBezTo>
                  <a:pt x="3512769" y="136036"/>
                  <a:pt x="7802680" y="-133933"/>
                  <a:pt x="11250706" y="0"/>
                </a:cubicBezTo>
                <a:cubicBezTo>
                  <a:pt x="11349607" y="1209000"/>
                  <a:pt x="11335150" y="3344306"/>
                  <a:pt x="11250706" y="4303042"/>
                </a:cubicBezTo>
                <a:cubicBezTo>
                  <a:pt x="11113661" y="4579090"/>
                  <a:pt x="10868633" y="4796796"/>
                  <a:pt x="10390077" y="5163671"/>
                </a:cubicBezTo>
                <a:cubicBezTo>
                  <a:pt x="8581958" y="5227094"/>
                  <a:pt x="3216762" y="5137433"/>
                  <a:pt x="0" y="5163671"/>
                </a:cubicBezTo>
                <a:cubicBezTo>
                  <a:pt x="58356" y="3338398"/>
                  <a:pt x="-10409" y="1169276"/>
                  <a:pt x="0" y="0"/>
                </a:cubicBezTo>
                <a:close/>
              </a:path>
              <a:path w="11250706" h="5163671" fill="darkenLess" stroke="0" extrusionOk="0">
                <a:moveTo>
                  <a:pt x="10390077" y="5163671"/>
                </a:moveTo>
                <a:cubicBezTo>
                  <a:pt x="10428839" y="5051672"/>
                  <a:pt x="10587886" y="4554904"/>
                  <a:pt x="10562203" y="4475168"/>
                </a:cubicBezTo>
                <a:cubicBezTo>
                  <a:pt x="10784279" y="4413096"/>
                  <a:pt x="11058692" y="4364056"/>
                  <a:pt x="11250706" y="4303042"/>
                </a:cubicBezTo>
                <a:cubicBezTo>
                  <a:pt x="10995394" y="4692812"/>
                  <a:pt x="10756699" y="4725982"/>
                  <a:pt x="10390077" y="5163671"/>
                </a:cubicBezTo>
                <a:close/>
              </a:path>
              <a:path w="11250706" h="5163671" fill="none" extrusionOk="0">
                <a:moveTo>
                  <a:pt x="10390077" y="5163671"/>
                </a:moveTo>
                <a:cubicBezTo>
                  <a:pt x="10488608" y="4973038"/>
                  <a:pt x="10482348" y="4775455"/>
                  <a:pt x="10562203" y="4475168"/>
                </a:cubicBezTo>
                <a:cubicBezTo>
                  <a:pt x="10853777" y="4439090"/>
                  <a:pt x="10931057" y="4338390"/>
                  <a:pt x="11250706" y="4303042"/>
                </a:cubicBezTo>
                <a:cubicBezTo>
                  <a:pt x="11024030" y="4642134"/>
                  <a:pt x="10695105" y="4957730"/>
                  <a:pt x="10390077" y="5163671"/>
                </a:cubicBezTo>
                <a:cubicBezTo>
                  <a:pt x="7329025" y="5198860"/>
                  <a:pt x="2104139" y="5240898"/>
                  <a:pt x="0" y="5163671"/>
                </a:cubicBezTo>
                <a:cubicBezTo>
                  <a:pt x="147549" y="2589745"/>
                  <a:pt x="58320" y="2061790"/>
                  <a:pt x="0" y="0"/>
                </a:cubicBezTo>
                <a:cubicBezTo>
                  <a:pt x="2814303" y="-6091"/>
                  <a:pt x="8252489" y="14470"/>
                  <a:pt x="11250706" y="0"/>
                </a:cubicBezTo>
                <a:cubicBezTo>
                  <a:pt x="11125732" y="1386019"/>
                  <a:pt x="11189781" y="2921331"/>
                  <a:pt x="11250706" y="4303042"/>
                </a:cubicBezTo>
              </a:path>
              <a:path w="11250706" h="5163671" fill="none" stroke="0" extrusionOk="0">
                <a:moveTo>
                  <a:pt x="10390077" y="5163671"/>
                </a:moveTo>
                <a:cubicBezTo>
                  <a:pt x="10435196" y="4914526"/>
                  <a:pt x="10477216" y="4786961"/>
                  <a:pt x="10562203" y="4475168"/>
                </a:cubicBezTo>
                <a:cubicBezTo>
                  <a:pt x="10870731" y="4451410"/>
                  <a:pt x="11138041" y="4336211"/>
                  <a:pt x="11250706" y="4303042"/>
                </a:cubicBezTo>
                <a:cubicBezTo>
                  <a:pt x="11169682" y="4395026"/>
                  <a:pt x="10563108" y="4890595"/>
                  <a:pt x="10390077" y="5163671"/>
                </a:cubicBezTo>
                <a:cubicBezTo>
                  <a:pt x="6415046" y="5083259"/>
                  <a:pt x="1151686" y="5156447"/>
                  <a:pt x="0" y="5163671"/>
                </a:cubicBezTo>
                <a:cubicBezTo>
                  <a:pt x="-52056" y="3068995"/>
                  <a:pt x="80868" y="1133091"/>
                  <a:pt x="0" y="0"/>
                </a:cubicBezTo>
                <a:cubicBezTo>
                  <a:pt x="2181768" y="103891"/>
                  <a:pt x="6909915" y="-50287"/>
                  <a:pt x="11250706" y="0"/>
                </a:cubicBezTo>
                <a:cubicBezTo>
                  <a:pt x="11312891" y="1050309"/>
                  <a:pt x="11131403" y="3075456"/>
                  <a:pt x="11250706" y="4303042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Versajski poredak  </a:t>
            </a: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Versajski poredak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politički poredak u Europi nakon Prvog svjetskog rata – glavnu riječ vode Ujedinjeno Kraljevstvo i Francuska</a:t>
            </a:r>
          </a:p>
          <a:p>
            <a:pPr marL="2790825" indent="-2790825">
              <a:lnSpc>
                <a:spcPct val="115000"/>
              </a:lnSpc>
              <a:spcAft>
                <a:spcPts val="1000"/>
              </a:spcAft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Pariška mirovna konferencija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'Velika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četvorica' – </a:t>
            </a:r>
            <a:r>
              <a:rPr lang="hr-HR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Woodrow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Wilson, David Lloyd George, George </a:t>
            </a:r>
            <a:r>
              <a:rPr lang="hr-HR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Clemenceau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Vittorio </a:t>
            </a:r>
            <a:r>
              <a:rPr lang="hr-HR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Orlando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potpisani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mirovni ugovori s poraženim zemljama, posebno Mađarska i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Austrija</a:t>
            </a:r>
          </a:p>
          <a:p>
            <a:pPr marL="800100" lvl="1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borba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kolonija za nacionalna prava, zahtjevi za žensko pravo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glasa</a:t>
            </a:r>
          </a:p>
          <a:p>
            <a:pPr marL="800100" lvl="1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Versajski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ugovor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mirovni ugovor s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Njemačkom</a:t>
            </a: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'14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točaka' </a:t>
            </a:r>
            <a:r>
              <a:rPr lang="hr-HR" sz="20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Woodrowa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Wilsona –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program za poslijeratni svijet –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protiv tajnih ugovora, rješavanje pitanja kolonija, stvaranje Lige naroda, potpora narodima Austro-Ugarske za samoodređenje</a:t>
            </a: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3564316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DA1C90D2-8295-483B-A6AE-CBCA2083A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7274"/>
            <a:ext cx="10515600" cy="4032522"/>
          </a:xfrm>
        </p:spPr>
        <p:txBody>
          <a:bodyPr/>
          <a:lstStyle/>
          <a:p>
            <a:r>
              <a:rPr lang="hr-HR" dirty="0"/>
              <a:t>Kada je započeo, a kada završio Prvi svjetski rat?</a:t>
            </a:r>
          </a:p>
          <a:p>
            <a:r>
              <a:rPr lang="hr-HR" dirty="0"/>
              <a:t>Koji su se savezi sukobili u Prvom svjetskom ratu?</a:t>
            </a:r>
          </a:p>
          <a:p>
            <a:r>
              <a:rPr lang="hr-HR" dirty="0"/>
              <a:t>Što je bio uzrok, a što povod ratu?</a:t>
            </a:r>
          </a:p>
          <a:p>
            <a:r>
              <a:rPr lang="hr-HR" sz="2800" dirty="0"/>
              <a:t>Koji je savez imao više uspjeha u prvim godinama rata?</a:t>
            </a:r>
          </a:p>
          <a:p>
            <a:r>
              <a:rPr lang="hr-HR" dirty="0"/>
              <a:t>Gdje su se i kada vodile najkrvavije bitke Prvog svjetskog rata? Zašto je u tim bitkama bilo jako puno ljudskih žrtava?</a:t>
            </a:r>
          </a:p>
          <a:p>
            <a:r>
              <a:rPr lang="hr-HR" dirty="0"/>
              <a:t>Navedi nova oružja upotrijebljena u Prvom svjetskom ratu.</a:t>
            </a:r>
          </a:p>
          <a:p>
            <a:r>
              <a:rPr lang="hr-HR" dirty="0"/>
              <a:t>Čijom pobjedom je završio Prvi svjetski rat?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="" xmlns:a16="http://schemas.microsoft.com/office/drawing/2014/main" id="{3E864CAA-7BA9-4652-9E4E-815DFA527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25" y="1382007"/>
            <a:ext cx="3554691" cy="868509"/>
          </a:xfrm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Prisjetimo se!</a:t>
            </a:r>
          </a:p>
        </p:txBody>
      </p:sp>
      <p:sp>
        <p:nvSpPr>
          <p:cNvPr id="5" name="Pravokutnik: savinuti kut 4">
            <a:extLst>
              <a:ext uri="{FF2B5EF4-FFF2-40B4-BE49-F238E27FC236}">
                <a16:creationId xmlns="" xmlns:a16="http://schemas.microsoft.com/office/drawing/2014/main" id="{581176DE-FA0A-453B-8742-5AADB04691B7}"/>
              </a:ext>
            </a:extLst>
          </p:cNvPr>
          <p:cNvSpPr/>
          <p:nvPr/>
        </p:nvSpPr>
        <p:spPr>
          <a:xfrm>
            <a:off x="141402" y="1297166"/>
            <a:ext cx="3365369" cy="710744"/>
          </a:xfrm>
          <a:custGeom>
            <a:avLst/>
            <a:gdLst>
              <a:gd name="connsiteX0" fmla="*/ 0 w 3365369"/>
              <a:gd name="connsiteY0" fmla="*/ 0 h 710744"/>
              <a:gd name="connsiteX1" fmla="*/ 3365369 w 3365369"/>
              <a:gd name="connsiteY1" fmla="*/ 0 h 710744"/>
              <a:gd name="connsiteX2" fmla="*/ 3365369 w 3365369"/>
              <a:gd name="connsiteY2" fmla="*/ 592284 h 710744"/>
              <a:gd name="connsiteX3" fmla="*/ 3246909 w 3365369"/>
              <a:gd name="connsiteY3" fmla="*/ 710744 h 710744"/>
              <a:gd name="connsiteX4" fmla="*/ 0 w 3365369"/>
              <a:gd name="connsiteY4" fmla="*/ 710744 h 710744"/>
              <a:gd name="connsiteX5" fmla="*/ 0 w 3365369"/>
              <a:gd name="connsiteY5" fmla="*/ 0 h 710744"/>
              <a:gd name="connsiteX0" fmla="*/ 3246909 w 3365369"/>
              <a:gd name="connsiteY0" fmla="*/ 710744 h 710744"/>
              <a:gd name="connsiteX1" fmla="*/ 3270601 w 3365369"/>
              <a:gd name="connsiteY1" fmla="*/ 615976 h 710744"/>
              <a:gd name="connsiteX2" fmla="*/ 3365369 w 3365369"/>
              <a:gd name="connsiteY2" fmla="*/ 592284 h 710744"/>
              <a:gd name="connsiteX3" fmla="*/ 3246909 w 3365369"/>
              <a:gd name="connsiteY3" fmla="*/ 710744 h 710744"/>
              <a:gd name="connsiteX0" fmla="*/ 3246909 w 3365369"/>
              <a:gd name="connsiteY0" fmla="*/ 710744 h 710744"/>
              <a:gd name="connsiteX1" fmla="*/ 3270601 w 3365369"/>
              <a:gd name="connsiteY1" fmla="*/ 615976 h 710744"/>
              <a:gd name="connsiteX2" fmla="*/ 3365369 w 3365369"/>
              <a:gd name="connsiteY2" fmla="*/ 592284 h 710744"/>
              <a:gd name="connsiteX3" fmla="*/ 3246909 w 3365369"/>
              <a:gd name="connsiteY3" fmla="*/ 710744 h 710744"/>
              <a:gd name="connsiteX4" fmla="*/ 0 w 3365369"/>
              <a:gd name="connsiteY4" fmla="*/ 710744 h 710744"/>
              <a:gd name="connsiteX5" fmla="*/ 0 w 3365369"/>
              <a:gd name="connsiteY5" fmla="*/ 0 h 710744"/>
              <a:gd name="connsiteX6" fmla="*/ 3365369 w 3365369"/>
              <a:gd name="connsiteY6" fmla="*/ 0 h 710744"/>
              <a:gd name="connsiteX7" fmla="*/ 3365369 w 3365369"/>
              <a:gd name="connsiteY7" fmla="*/ 592284 h 710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5369" h="710744" stroke="0" extrusionOk="0">
                <a:moveTo>
                  <a:pt x="0" y="0"/>
                </a:moveTo>
                <a:cubicBezTo>
                  <a:pt x="463262" y="110234"/>
                  <a:pt x="2013387" y="74675"/>
                  <a:pt x="3365369" y="0"/>
                </a:cubicBezTo>
                <a:cubicBezTo>
                  <a:pt x="3378068" y="187960"/>
                  <a:pt x="3319032" y="517175"/>
                  <a:pt x="3365369" y="592284"/>
                </a:cubicBezTo>
                <a:cubicBezTo>
                  <a:pt x="3338413" y="610212"/>
                  <a:pt x="3294242" y="683933"/>
                  <a:pt x="3246909" y="710744"/>
                </a:cubicBezTo>
                <a:cubicBezTo>
                  <a:pt x="2367618" y="722745"/>
                  <a:pt x="630874" y="683505"/>
                  <a:pt x="0" y="710744"/>
                </a:cubicBezTo>
                <a:cubicBezTo>
                  <a:pt x="-25365" y="385168"/>
                  <a:pt x="3051" y="253593"/>
                  <a:pt x="0" y="0"/>
                </a:cubicBezTo>
                <a:close/>
              </a:path>
              <a:path w="3365369" h="710744" fill="darkenLess" stroke="0" extrusionOk="0">
                <a:moveTo>
                  <a:pt x="3246909" y="710744"/>
                </a:moveTo>
                <a:cubicBezTo>
                  <a:pt x="3246982" y="694665"/>
                  <a:pt x="3257334" y="652454"/>
                  <a:pt x="3270601" y="615976"/>
                </a:cubicBezTo>
                <a:cubicBezTo>
                  <a:pt x="3300461" y="608995"/>
                  <a:pt x="3336482" y="602939"/>
                  <a:pt x="3365369" y="592284"/>
                </a:cubicBezTo>
                <a:cubicBezTo>
                  <a:pt x="3333116" y="618028"/>
                  <a:pt x="3300276" y="647794"/>
                  <a:pt x="3246909" y="710744"/>
                </a:cubicBezTo>
                <a:close/>
              </a:path>
              <a:path w="3365369" h="710744" fill="none" extrusionOk="0">
                <a:moveTo>
                  <a:pt x="3246909" y="710744"/>
                </a:moveTo>
                <a:cubicBezTo>
                  <a:pt x="3244253" y="689489"/>
                  <a:pt x="3267783" y="661116"/>
                  <a:pt x="3270601" y="615976"/>
                </a:cubicBezTo>
                <a:cubicBezTo>
                  <a:pt x="3282801" y="603979"/>
                  <a:pt x="3351536" y="602393"/>
                  <a:pt x="3365369" y="592284"/>
                </a:cubicBezTo>
                <a:cubicBezTo>
                  <a:pt x="3338049" y="637586"/>
                  <a:pt x="3302519" y="649938"/>
                  <a:pt x="3246909" y="710744"/>
                </a:cubicBezTo>
                <a:cubicBezTo>
                  <a:pt x="2909450" y="628464"/>
                  <a:pt x="1443758" y="876764"/>
                  <a:pt x="0" y="710744"/>
                </a:cubicBezTo>
                <a:cubicBezTo>
                  <a:pt x="-41243" y="477979"/>
                  <a:pt x="34834" y="198409"/>
                  <a:pt x="0" y="0"/>
                </a:cubicBezTo>
                <a:cubicBezTo>
                  <a:pt x="552911" y="122860"/>
                  <a:pt x="3019936" y="165524"/>
                  <a:pt x="3365369" y="0"/>
                </a:cubicBezTo>
                <a:cubicBezTo>
                  <a:pt x="3314981" y="79137"/>
                  <a:pt x="3332246" y="360721"/>
                  <a:pt x="3365369" y="592284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853076288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98451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zgrada, luk, kolonada, kamen&#10;&#10;Opis je automatski generiran">
            <a:extLst>
              <a:ext uri="{FF2B5EF4-FFF2-40B4-BE49-F238E27FC236}">
                <a16:creationId xmlns="" xmlns:a16="http://schemas.microsoft.com/office/drawing/2014/main" id="{1C61A37F-9E36-4E62-8315-68CBC491E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3286" y="1268784"/>
            <a:ext cx="4617493" cy="538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vitak: vodoravno 8">
            <a:extLst>
              <a:ext uri="{FF2B5EF4-FFF2-40B4-BE49-F238E27FC236}">
                <a16:creationId xmlns="" xmlns:a16="http://schemas.microsoft.com/office/drawing/2014/main" id="{00EF602D-1705-44BD-ACB5-29B8C2479BC2}"/>
              </a:ext>
            </a:extLst>
          </p:cNvPr>
          <p:cNvSpPr/>
          <p:nvPr/>
        </p:nvSpPr>
        <p:spPr>
          <a:xfrm>
            <a:off x="499620" y="1808105"/>
            <a:ext cx="5854046" cy="4844648"/>
          </a:xfrm>
          <a:custGeom>
            <a:avLst/>
            <a:gdLst>
              <a:gd name="connsiteX0" fmla="*/ 5854046 w 5854046"/>
              <a:gd name="connsiteY0" fmla="*/ 302791 h 4844648"/>
              <a:gd name="connsiteX1" fmla="*/ 5551255 w 5854046"/>
              <a:gd name="connsiteY1" fmla="*/ 605582 h 4844648"/>
              <a:gd name="connsiteX2" fmla="*/ 5551256 w 5854046"/>
              <a:gd name="connsiteY2" fmla="*/ 302791 h 4844648"/>
              <a:gd name="connsiteX3" fmla="*/ 5399861 w 5854046"/>
              <a:gd name="connsiteY3" fmla="*/ 454186 h 4844648"/>
              <a:gd name="connsiteX4" fmla="*/ 5248466 w 5854046"/>
              <a:gd name="connsiteY4" fmla="*/ 302791 h 4844648"/>
              <a:gd name="connsiteX5" fmla="*/ 5248465 w 5854046"/>
              <a:gd name="connsiteY5" fmla="*/ 605581 h 4844648"/>
              <a:gd name="connsiteX6" fmla="*/ 4580799 w 5854046"/>
              <a:gd name="connsiteY6" fmla="*/ 605581 h 4844648"/>
              <a:gd name="connsiteX7" fmla="*/ 3962590 w 5854046"/>
              <a:gd name="connsiteY7" fmla="*/ 605581 h 4844648"/>
              <a:gd name="connsiteX8" fmla="*/ 3245467 w 5854046"/>
              <a:gd name="connsiteY8" fmla="*/ 605581 h 4844648"/>
              <a:gd name="connsiteX9" fmla="*/ 2577801 w 5854046"/>
              <a:gd name="connsiteY9" fmla="*/ 605581 h 4844648"/>
              <a:gd name="connsiteX10" fmla="*/ 2107962 w 5854046"/>
              <a:gd name="connsiteY10" fmla="*/ 605581 h 4844648"/>
              <a:gd name="connsiteX11" fmla="*/ 1440296 w 5854046"/>
              <a:gd name="connsiteY11" fmla="*/ 605581 h 4844648"/>
              <a:gd name="connsiteX12" fmla="*/ 302791 w 5854046"/>
              <a:gd name="connsiteY12" fmla="*/ 605581 h 4844648"/>
              <a:gd name="connsiteX13" fmla="*/ 0 w 5854046"/>
              <a:gd name="connsiteY13" fmla="*/ 908372 h 4844648"/>
              <a:gd name="connsiteX14" fmla="*/ 0 w 5854046"/>
              <a:gd name="connsiteY14" fmla="*/ 1477618 h 4844648"/>
              <a:gd name="connsiteX15" fmla="*/ 0 w 5854046"/>
              <a:gd name="connsiteY15" fmla="*/ 2046864 h 4844648"/>
              <a:gd name="connsiteX16" fmla="*/ 0 w 5854046"/>
              <a:gd name="connsiteY16" fmla="*/ 2688780 h 4844648"/>
              <a:gd name="connsiteX17" fmla="*/ 0 w 5854046"/>
              <a:gd name="connsiteY17" fmla="*/ 3185357 h 4844648"/>
              <a:gd name="connsiteX18" fmla="*/ 0 w 5854046"/>
              <a:gd name="connsiteY18" fmla="*/ 3718268 h 4844648"/>
              <a:gd name="connsiteX19" fmla="*/ 0 w 5854046"/>
              <a:gd name="connsiteY19" fmla="*/ 4541858 h 4844648"/>
              <a:gd name="connsiteX20" fmla="*/ 302791 w 5854046"/>
              <a:gd name="connsiteY20" fmla="*/ 4844649 h 4844648"/>
              <a:gd name="connsiteX21" fmla="*/ 605582 w 5854046"/>
              <a:gd name="connsiteY21" fmla="*/ 4541858 h 4844648"/>
              <a:gd name="connsiteX22" fmla="*/ 605581 w 5854046"/>
              <a:gd name="connsiteY22" fmla="*/ 4239067 h 4844648"/>
              <a:gd name="connsiteX23" fmla="*/ 1223790 w 5854046"/>
              <a:gd name="connsiteY23" fmla="*/ 4239067 h 4844648"/>
              <a:gd name="connsiteX24" fmla="*/ 1842000 w 5854046"/>
              <a:gd name="connsiteY24" fmla="*/ 4239067 h 4844648"/>
              <a:gd name="connsiteX25" fmla="*/ 2460209 w 5854046"/>
              <a:gd name="connsiteY25" fmla="*/ 4239067 h 4844648"/>
              <a:gd name="connsiteX26" fmla="*/ 2979505 w 5854046"/>
              <a:gd name="connsiteY26" fmla="*/ 4239067 h 4844648"/>
              <a:gd name="connsiteX27" fmla="*/ 3696628 w 5854046"/>
              <a:gd name="connsiteY27" fmla="*/ 4239067 h 4844648"/>
              <a:gd name="connsiteX28" fmla="*/ 4413751 w 5854046"/>
              <a:gd name="connsiteY28" fmla="*/ 4239067 h 4844648"/>
              <a:gd name="connsiteX29" fmla="*/ 5551256 w 5854046"/>
              <a:gd name="connsiteY29" fmla="*/ 4239067 h 4844648"/>
              <a:gd name="connsiteX30" fmla="*/ 5854047 w 5854046"/>
              <a:gd name="connsiteY30" fmla="*/ 3936276 h 4844648"/>
              <a:gd name="connsiteX31" fmla="*/ 5854046 w 5854046"/>
              <a:gd name="connsiteY31" fmla="*/ 302791 h 4844648"/>
              <a:gd name="connsiteX32" fmla="*/ 302791 w 5854046"/>
              <a:gd name="connsiteY32" fmla="*/ 1211162 h 4844648"/>
              <a:gd name="connsiteX33" fmla="*/ 605582 w 5854046"/>
              <a:gd name="connsiteY33" fmla="*/ 908371 h 4844648"/>
              <a:gd name="connsiteX34" fmla="*/ 454187 w 5854046"/>
              <a:gd name="connsiteY34" fmla="*/ 756976 h 4844648"/>
              <a:gd name="connsiteX35" fmla="*/ 302792 w 5854046"/>
              <a:gd name="connsiteY35" fmla="*/ 908371 h 4844648"/>
              <a:gd name="connsiteX36" fmla="*/ 302791 w 5854046"/>
              <a:gd name="connsiteY36" fmla="*/ 1211162 h 4844648"/>
              <a:gd name="connsiteX0" fmla="*/ 302791 w 5854046"/>
              <a:gd name="connsiteY0" fmla="*/ 1211162 h 4844648"/>
              <a:gd name="connsiteX1" fmla="*/ 605582 w 5854046"/>
              <a:gd name="connsiteY1" fmla="*/ 908371 h 4844648"/>
              <a:gd name="connsiteX2" fmla="*/ 454187 w 5854046"/>
              <a:gd name="connsiteY2" fmla="*/ 756976 h 4844648"/>
              <a:gd name="connsiteX3" fmla="*/ 302792 w 5854046"/>
              <a:gd name="connsiteY3" fmla="*/ 908371 h 4844648"/>
              <a:gd name="connsiteX4" fmla="*/ 302791 w 5854046"/>
              <a:gd name="connsiteY4" fmla="*/ 1211162 h 4844648"/>
              <a:gd name="connsiteX5" fmla="*/ 5551256 w 5854046"/>
              <a:gd name="connsiteY5" fmla="*/ 605581 h 4844648"/>
              <a:gd name="connsiteX6" fmla="*/ 5854047 w 5854046"/>
              <a:gd name="connsiteY6" fmla="*/ 302790 h 4844648"/>
              <a:gd name="connsiteX7" fmla="*/ 5551256 w 5854046"/>
              <a:gd name="connsiteY7" fmla="*/ -1 h 4844648"/>
              <a:gd name="connsiteX8" fmla="*/ 5248465 w 5854046"/>
              <a:gd name="connsiteY8" fmla="*/ 302790 h 4844648"/>
              <a:gd name="connsiteX9" fmla="*/ 5399860 w 5854046"/>
              <a:gd name="connsiteY9" fmla="*/ 454185 h 4844648"/>
              <a:gd name="connsiteX10" fmla="*/ 5551255 w 5854046"/>
              <a:gd name="connsiteY10" fmla="*/ 302790 h 4844648"/>
              <a:gd name="connsiteX11" fmla="*/ 5551256 w 5854046"/>
              <a:gd name="connsiteY11" fmla="*/ 605581 h 4844648"/>
              <a:gd name="connsiteX0" fmla="*/ 0 w 5854046"/>
              <a:gd name="connsiteY0" fmla="*/ 908372 h 4844648"/>
              <a:gd name="connsiteX1" fmla="*/ 302791 w 5854046"/>
              <a:gd name="connsiteY1" fmla="*/ 605581 h 4844648"/>
              <a:gd name="connsiteX2" fmla="*/ 970457 w 5854046"/>
              <a:gd name="connsiteY2" fmla="*/ 605581 h 4844648"/>
              <a:gd name="connsiteX3" fmla="*/ 1539210 w 5854046"/>
              <a:gd name="connsiteY3" fmla="*/ 605581 h 4844648"/>
              <a:gd name="connsiteX4" fmla="*/ 2206875 w 5854046"/>
              <a:gd name="connsiteY4" fmla="*/ 605581 h 4844648"/>
              <a:gd name="connsiteX5" fmla="*/ 2825085 w 5854046"/>
              <a:gd name="connsiteY5" fmla="*/ 605581 h 4844648"/>
              <a:gd name="connsiteX6" fmla="*/ 3443294 w 5854046"/>
              <a:gd name="connsiteY6" fmla="*/ 605581 h 4844648"/>
              <a:gd name="connsiteX7" fmla="*/ 4012047 w 5854046"/>
              <a:gd name="connsiteY7" fmla="*/ 605581 h 4844648"/>
              <a:gd name="connsiteX8" fmla="*/ 4580799 w 5854046"/>
              <a:gd name="connsiteY8" fmla="*/ 605581 h 4844648"/>
              <a:gd name="connsiteX9" fmla="*/ 5248465 w 5854046"/>
              <a:gd name="connsiteY9" fmla="*/ 605581 h 4844648"/>
              <a:gd name="connsiteX10" fmla="*/ 5248465 w 5854046"/>
              <a:gd name="connsiteY10" fmla="*/ 302791 h 4844648"/>
              <a:gd name="connsiteX11" fmla="*/ 5551256 w 5854046"/>
              <a:gd name="connsiteY11" fmla="*/ 0 h 4844648"/>
              <a:gd name="connsiteX12" fmla="*/ 5854047 w 5854046"/>
              <a:gd name="connsiteY12" fmla="*/ 302791 h 4844648"/>
              <a:gd name="connsiteX13" fmla="*/ 5854046 w 5854046"/>
              <a:gd name="connsiteY13" fmla="*/ 3936277 h 4844648"/>
              <a:gd name="connsiteX14" fmla="*/ 5551255 w 5854046"/>
              <a:gd name="connsiteY14" fmla="*/ 4239068 h 4844648"/>
              <a:gd name="connsiteX15" fmla="*/ 4883589 w 5854046"/>
              <a:gd name="connsiteY15" fmla="*/ 4239068 h 4844648"/>
              <a:gd name="connsiteX16" fmla="*/ 4215923 w 5854046"/>
              <a:gd name="connsiteY16" fmla="*/ 4239068 h 4844648"/>
              <a:gd name="connsiteX17" fmla="*/ 3647171 w 5854046"/>
              <a:gd name="connsiteY17" fmla="*/ 4239068 h 4844648"/>
              <a:gd name="connsiteX18" fmla="*/ 3177331 w 5854046"/>
              <a:gd name="connsiteY18" fmla="*/ 4239068 h 4844648"/>
              <a:gd name="connsiteX19" fmla="*/ 2460209 w 5854046"/>
              <a:gd name="connsiteY19" fmla="*/ 4239067 h 4844648"/>
              <a:gd name="connsiteX20" fmla="*/ 1891456 w 5854046"/>
              <a:gd name="connsiteY20" fmla="*/ 4239067 h 4844648"/>
              <a:gd name="connsiteX21" fmla="*/ 1273247 w 5854046"/>
              <a:gd name="connsiteY21" fmla="*/ 4239067 h 4844648"/>
              <a:gd name="connsiteX22" fmla="*/ 605581 w 5854046"/>
              <a:gd name="connsiteY22" fmla="*/ 4239067 h 4844648"/>
              <a:gd name="connsiteX23" fmla="*/ 605581 w 5854046"/>
              <a:gd name="connsiteY23" fmla="*/ 4541858 h 4844648"/>
              <a:gd name="connsiteX24" fmla="*/ 302790 w 5854046"/>
              <a:gd name="connsiteY24" fmla="*/ 4844649 h 4844648"/>
              <a:gd name="connsiteX25" fmla="*/ -1 w 5854046"/>
              <a:gd name="connsiteY25" fmla="*/ 4541858 h 4844648"/>
              <a:gd name="connsiteX26" fmla="*/ 0 w 5854046"/>
              <a:gd name="connsiteY26" fmla="*/ 908372 h 4844648"/>
              <a:gd name="connsiteX27" fmla="*/ 5248465 w 5854046"/>
              <a:gd name="connsiteY27" fmla="*/ 605581 h 4844648"/>
              <a:gd name="connsiteX28" fmla="*/ 5551256 w 5854046"/>
              <a:gd name="connsiteY28" fmla="*/ 605581 h 4844648"/>
              <a:gd name="connsiteX29" fmla="*/ 5854047 w 5854046"/>
              <a:gd name="connsiteY29" fmla="*/ 302790 h 4844648"/>
              <a:gd name="connsiteX30" fmla="*/ 5551256 w 5854046"/>
              <a:gd name="connsiteY30" fmla="*/ 605581 h 4844648"/>
              <a:gd name="connsiteX31" fmla="*/ 5551256 w 5854046"/>
              <a:gd name="connsiteY31" fmla="*/ 302791 h 4844648"/>
              <a:gd name="connsiteX32" fmla="*/ 5399861 w 5854046"/>
              <a:gd name="connsiteY32" fmla="*/ 454186 h 4844648"/>
              <a:gd name="connsiteX33" fmla="*/ 5248466 w 5854046"/>
              <a:gd name="connsiteY33" fmla="*/ 302791 h 4844648"/>
              <a:gd name="connsiteX34" fmla="*/ 302791 w 5854046"/>
              <a:gd name="connsiteY34" fmla="*/ 1211162 h 4844648"/>
              <a:gd name="connsiteX35" fmla="*/ 302791 w 5854046"/>
              <a:gd name="connsiteY35" fmla="*/ 908372 h 4844648"/>
              <a:gd name="connsiteX36" fmla="*/ 454186 w 5854046"/>
              <a:gd name="connsiteY36" fmla="*/ 756977 h 4844648"/>
              <a:gd name="connsiteX37" fmla="*/ 605581 w 5854046"/>
              <a:gd name="connsiteY37" fmla="*/ 908372 h 4844648"/>
              <a:gd name="connsiteX38" fmla="*/ 302790 w 5854046"/>
              <a:gd name="connsiteY38" fmla="*/ 1211163 h 4844648"/>
              <a:gd name="connsiteX39" fmla="*/ -1 w 5854046"/>
              <a:gd name="connsiteY39" fmla="*/ 908372 h 4844648"/>
              <a:gd name="connsiteX40" fmla="*/ 605581 w 5854046"/>
              <a:gd name="connsiteY40" fmla="*/ 908372 h 4844648"/>
              <a:gd name="connsiteX41" fmla="*/ 605581 w 5854046"/>
              <a:gd name="connsiteY41" fmla="*/ 1541204 h 4844648"/>
              <a:gd name="connsiteX42" fmla="*/ 605581 w 5854046"/>
              <a:gd name="connsiteY42" fmla="*/ 2140729 h 4844648"/>
              <a:gd name="connsiteX43" fmla="*/ 605581 w 5854046"/>
              <a:gd name="connsiteY43" fmla="*/ 2873482 h 4844648"/>
              <a:gd name="connsiteX44" fmla="*/ 605581 w 5854046"/>
              <a:gd name="connsiteY44" fmla="*/ 3539621 h 4844648"/>
              <a:gd name="connsiteX45" fmla="*/ 605581 w 5854046"/>
              <a:gd name="connsiteY45" fmla="*/ 4239067 h 484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854046" h="4844648" stroke="0" extrusionOk="0">
                <a:moveTo>
                  <a:pt x="5854046" y="302791"/>
                </a:moveTo>
                <a:cubicBezTo>
                  <a:pt x="5820811" y="470637"/>
                  <a:pt x="5735794" y="637696"/>
                  <a:pt x="5551255" y="605582"/>
                </a:cubicBezTo>
                <a:cubicBezTo>
                  <a:pt x="5534896" y="512204"/>
                  <a:pt x="5555083" y="414225"/>
                  <a:pt x="5551256" y="302791"/>
                </a:cubicBezTo>
                <a:cubicBezTo>
                  <a:pt x="5545794" y="386780"/>
                  <a:pt x="5493463" y="453798"/>
                  <a:pt x="5399861" y="454186"/>
                </a:cubicBezTo>
                <a:cubicBezTo>
                  <a:pt x="5310042" y="466313"/>
                  <a:pt x="5249145" y="383620"/>
                  <a:pt x="5248466" y="302791"/>
                </a:cubicBezTo>
                <a:cubicBezTo>
                  <a:pt x="5267534" y="414852"/>
                  <a:pt x="5250057" y="495392"/>
                  <a:pt x="5248465" y="605581"/>
                </a:cubicBezTo>
                <a:cubicBezTo>
                  <a:pt x="5010282" y="608125"/>
                  <a:pt x="4905975" y="594433"/>
                  <a:pt x="4580799" y="605581"/>
                </a:cubicBezTo>
                <a:cubicBezTo>
                  <a:pt x="4255623" y="616729"/>
                  <a:pt x="4105202" y="582996"/>
                  <a:pt x="3962590" y="605581"/>
                </a:cubicBezTo>
                <a:cubicBezTo>
                  <a:pt x="3819978" y="628166"/>
                  <a:pt x="3569947" y="569761"/>
                  <a:pt x="3245467" y="605581"/>
                </a:cubicBezTo>
                <a:cubicBezTo>
                  <a:pt x="2920987" y="641401"/>
                  <a:pt x="2845830" y="635864"/>
                  <a:pt x="2577801" y="605581"/>
                </a:cubicBezTo>
                <a:cubicBezTo>
                  <a:pt x="2309772" y="575298"/>
                  <a:pt x="2305518" y="594161"/>
                  <a:pt x="2107962" y="605581"/>
                </a:cubicBezTo>
                <a:cubicBezTo>
                  <a:pt x="1910406" y="617001"/>
                  <a:pt x="1667212" y="622813"/>
                  <a:pt x="1440296" y="605581"/>
                </a:cubicBezTo>
                <a:cubicBezTo>
                  <a:pt x="1213380" y="588349"/>
                  <a:pt x="717532" y="644536"/>
                  <a:pt x="302791" y="605581"/>
                </a:cubicBezTo>
                <a:cubicBezTo>
                  <a:pt x="110147" y="614239"/>
                  <a:pt x="12441" y="752682"/>
                  <a:pt x="0" y="908372"/>
                </a:cubicBezTo>
                <a:cubicBezTo>
                  <a:pt x="-24143" y="1040210"/>
                  <a:pt x="-17954" y="1332642"/>
                  <a:pt x="0" y="1477618"/>
                </a:cubicBezTo>
                <a:cubicBezTo>
                  <a:pt x="17954" y="1622594"/>
                  <a:pt x="25756" y="1790348"/>
                  <a:pt x="0" y="2046864"/>
                </a:cubicBezTo>
                <a:cubicBezTo>
                  <a:pt x="-25756" y="2303380"/>
                  <a:pt x="-17297" y="2421489"/>
                  <a:pt x="0" y="2688780"/>
                </a:cubicBezTo>
                <a:cubicBezTo>
                  <a:pt x="17297" y="2956071"/>
                  <a:pt x="-5598" y="2974429"/>
                  <a:pt x="0" y="3185357"/>
                </a:cubicBezTo>
                <a:cubicBezTo>
                  <a:pt x="5598" y="3396285"/>
                  <a:pt x="6324" y="3472020"/>
                  <a:pt x="0" y="3718268"/>
                </a:cubicBezTo>
                <a:cubicBezTo>
                  <a:pt x="-6324" y="3964516"/>
                  <a:pt x="-8894" y="4162079"/>
                  <a:pt x="0" y="4541858"/>
                </a:cubicBezTo>
                <a:cubicBezTo>
                  <a:pt x="10134" y="4710338"/>
                  <a:pt x="112099" y="4878673"/>
                  <a:pt x="302791" y="4844649"/>
                </a:cubicBezTo>
                <a:cubicBezTo>
                  <a:pt x="469737" y="4817069"/>
                  <a:pt x="599594" y="4718867"/>
                  <a:pt x="605582" y="4541858"/>
                </a:cubicBezTo>
                <a:cubicBezTo>
                  <a:pt x="595298" y="4422687"/>
                  <a:pt x="602460" y="4358258"/>
                  <a:pt x="605581" y="4239067"/>
                </a:cubicBezTo>
                <a:cubicBezTo>
                  <a:pt x="805640" y="4266272"/>
                  <a:pt x="1015888" y="4233969"/>
                  <a:pt x="1223790" y="4239067"/>
                </a:cubicBezTo>
                <a:cubicBezTo>
                  <a:pt x="1431692" y="4244165"/>
                  <a:pt x="1669612" y="4247385"/>
                  <a:pt x="1842000" y="4239067"/>
                </a:cubicBezTo>
                <a:cubicBezTo>
                  <a:pt x="2014388" y="4230750"/>
                  <a:pt x="2271561" y="4217228"/>
                  <a:pt x="2460209" y="4239067"/>
                </a:cubicBezTo>
                <a:cubicBezTo>
                  <a:pt x="2648857" y="4260906"/>
                  <a:pt x="2794681" y="4229585"/>
                  <a:pt x="2979505" y="4239067"/>
                </a:cubicBezTo>
                <a:cubicBezTo>
                  <a:pt x="3164329" y="4248549"/>
                  <a:pt x="3546642" y="4236463"/>
                  <a:pt x="3696628" y="4239067"/>
                </a:cubicBezTo>
                <a:cubicBezTo>
                  <a:pt x="3846614" y="4241671"/>
                  <a:pt x="4170798" y="4231483"/>
                  <a:pt x="4413751" y="4239067"/>
                </a:cubicBezTo>
                <a:cubicBezTo>
                  <a:pt x="4656704" y="4246651"/>
                  <a:pt x="5113673" y="4186067"/>
                  <a:pt x="5551256" y="4239067"/>
                </a:cubicBezTo>
                <a:cubicBezTo>
                  <a:pt x="5739055" y="4247384"/>
                  <a:pt x="5845521" y="4080498"/>
                  <a:pt x="5854047" y="3936276"/>
                </a:cubicBezTo>
                <a:cubicBezTo>
                  <a:pt x="5845660" y="2691522"/>
                  <a:pt x="5898641" y="1495074"/>
                  <a:pt x="5854046" y="302791"/>
                </a:cubicBezTo>
                <a:close/>
                <a:moveTo>
                  <a:pt x="302791" y="1211162"/>
                </a:moveTo>
                <a:cubicBezTo>
                  <a:pt x="502985" y="1225348"/>
                  <a:pt x="597694" y="1081777"/>
                  <a:pt x="605582" y="908371"/>
                </a:cubicBezTo>
                <a:cubicBezTo>
                  <a:pt x="604532" y="834225"/>
                  <a:pt x="540187" y="745198"/>
                  <a:pt x="454187" y="756976"/>
                </a:cubicBezTo>
                <a:cubicBezTo>
                  <a:pt x="370529" y="761361"/>
                  <a:pt x="313664" y="810581"/>
                  <a:pt x="302792" y="908371"/>
                </a:cubicBezTo>
                <a:cubicBezTo>
                  <a:pt x="296578" y="1009053"/>
                  <a:pt x="305048" y="1109424"/>
                  <a:pt x="302791" y="1211162"/>
                </a:cubicBezTo>
                <a:close/>
              </a:path>
              <a:path w="5854046" h="4844648" fill="darkenLess" stroke="0" extrusionOk="0">
                <a:moveTo>
                  <a:pt x="302791" y="1211162"/>
                </a:moveTo>
                <a:cubicBezTo>
                  <a:pt x="485122" y="1240486"/>
                  <a:pt x="593905" y="1111682"/>
                  <a:pt x="605582" y="908371"/>
                </a:cubicBezTo>
                <a:cubicBezTo>
                  <a:pt x="609441" y="825977"/>
                  <a:pt x="553222" y="759224"/>
                  <a:pt x="454187" y="756976"/>
                </a:cubicBezTo>
                <a:cubicBezTo>
                  <a:pt x="364767" y="753351"/>
                  <a:pt x="299430" y="829957"/>
                  <a:pt x="302792" y="908371"/>
                </a:cubicBezTo>
                <a:cubicBezTo>
                  <a:pt x="297102" y="1009820"/>
                  <a:pt x="311713" y="1123882"/>
                  <a:pt x="302791" y="1211162"/>
                </a:cubicBezTo>
                <a:close/>
                <a:moveTo>
                  <a:pt x="5551256" y="605581"/>
                </a:moveTo>
                <a:cubicBezTo>
                  <a:pt x="5717439" y="643096"/>
                  <a:pt x="5835106" y="493812"/>
                  <a:pt x="5854047" y="302790"/>
                </a:cubicBezTo>
                <a:cubicBezTo>
                  <a:pt x="5833299" y="128500"/>
                  <a:pt x="5703894" y="16971"/>
                  <a:pt x="5551256" y="-1"/>
                </a:cubicBezTo>
                <a:cubicBezTo>
                  <a:pt x="5373055" y="-8335"/>
                  <a:pt x="5267895" y="142422"/>
                  <a:pt x="5248465" y="302790"/>
                </a:cubicBezTo>
                <a:cubicBezTo>
                  <a:pt x="5242286" y="387883"/>
                  <a:pt x="5308379" y="438033"/>
                  <a:pt x="5399860" y="454185"/>
                </a:cubicBezTo>
                <a:cubicBezTo>
                  <a:pt x="5488238" y="464961"/>
                  <a:pt x="5550191" y="377232"/>
                  <a:pt x="5551255" y="302790"/>
                </a:cubicBezTo>
                <a:cubicBezTo>
                  <a:pt x="5554202" y="402477"/>
                  <a:pt x="5556181" y="483019"/>
                  <a:pt x="5551256" y="605581"/>
                </a:cubicBezTo>
                <a:close/>
              </a:path>
              <a:path w="5854046" h="4844648" fill="none" extrusionOk="0">
                <a:moveTo>
                  <a:pt x="0" y="908372"/>
                </a:moveTo>
                <a:cubicBezTo>
                  <a:pt x="18330" y="740884"/>
                  <a:pt x="94200" y="603365"/>
                  <a:pt x="302791" y="605581"/>
                </a:cubicBezTo>
                <a:cubicBezTo>
                  <a:pt x="444116" y="629141"/>
                  <a:pt x="787408" y="588461"/>
                  <a:pt x="970457" y="605581"/>
                </a:cubicBezTo>
                <a:cubicBezTo>
                  <a:pt x="1153506" y="622701"/>
                  <a:pt x="1271991" y="578185"/>
                  <a:pt x="1539210" y="605581"/>
                </a:cubicBezTo>
                <a:cubicBezTo>
                  <a:pt x="1806429" y="632977"/>
                  <a:pt x="2036333" y="634572"/>
                  <a:pt x="2206875" y="605581"/>
                </a:cubicBezTo>
                <a:cubicBezTo>
                  <a:pt x="2377417" y="576590"/>
                  <a:pt x="2575880" y="609848"/>
                  <a:pt x="2825085" y="605581"/>
                </a:cubicBezTo>
                <a:cubicBezTo>
                  <a:pt x="3074290" y="601315"/>
                  <a:pt x="3186041" y="603330"/>
                  <a:pt x="3443294" y="605581"/>
                </a:cubicBezTo>
                <a:cubicBezTo>
                  <a:pt x="3700547" y="607832"/>
                  <a:pt x="3865060" y="583218"/>
                  <a:pt x="4012047" y="605581"/>
                </a:cubicBezTo>
                <a:cubicBezTo>
                  <a:pt x="4159034" y="627944"/>
                  <a:pt x="4352360" y="590815"/>
                  <a:pt x="4580799" y="605581"/>
                </a:cubicBezTo>
                <a:cubicBezTo>
                  <a:pt x="4809238" y="620347"/>
                  <a:pt x="4969470" y="573364"/>
                  <a:pt x="5248465" y="605581"/>
                </a:cubicBezTo>
                <a:cubicBezTo>
                  <a:pt x="5239020" y="508165"/>
                  <a:pt x="5254244" y="381830"/>
                  <a:pt x="5248465" y="302791"/>
                </a:cubicBezTo>
                <a:cubicBezTo>
                  <a:pt x="5258915" y="133773"/>
                  <a:pt x="5379460" y="-22874"/>
                  <a:pt x="5551256" y="0"/>
                </a:cubicBezTo>
                <a:cubicBezTo>
                  <a:pt x="5742402" y="-17182"/>
                  <a:pt x="5879716" y="133090"/>
                  <a:pt x="5854047" y="302791"/>
                </a:cubicBezTo>
                <a:cubicBezTo>
                  <a:pt x="5916020" y="1583173"/>
                  <a:pt x="5821644" y="2774561"/>
                  <a:pt x="5854046" y="3936277"/>
                </a:cubicBezTo>
                <a:cubicBezTo>
                  <a:pt x="5859553" y="4105619"/>
                  <a:pt x="5721545" y="4231320"/>
                  <a:pt x="5551255" y="4239068"/>
                </a:cubicBezTo>
                <a:cubicBezTo>
                  <a:pt x="5248358" y="4255131"/>
                  <a:pt x="5086984" y="4264118"/>
                  <a:pt x="4883589" y="4239068"/>
                </a:cubicBezTo>
                <a:cubicBezTo>
                  <a:pt x="4680194" y="4214018"/>
                  <a:pt x="4405406" y="4257305"/>
                  <a:pt x="4215923" y="4239068"/>
                </a:cubicBezTo>
                <a:cubicBezTo>
                  <a:pt x="4026440" y="4220831"/>
                  <a:pt x="3873281" y="4246903"/>
                  <a:pt x="3647171" y="4239068"/>
                </a:cubicBezTo>
                <a:cubicBezTo>
                  <a:pt x="3421061" y="4231233"/>
                  <a:pt x="3379521" y="4222515"/>
                  <a:pt x="3177331" y="4239068"/>
                </a:cubicBezTo>
                <a:cubicBezTo>
                  <a:pt x="2975141" y="4255621"/>
                  <a:pt x="2706632" y="4211560"/>
                  <a:pt x="2460209" y="4239067"/>
                </a:cubicBezTo>
                <a:cubicBezTo>
                  <a:pt x="2213786" y="4266574"/>
                  <a:pt x="2047582" y="4220633"/>
                  <a:pt x="1891456" y="4239067"/>
                </a:cubicBezTo>
                <a:cubicBezTo>
                  <a:pt x="1735330" y="4257501"/>
                  <a:pt x="1475413" y="4266122"/>
                  <a:pt x="1273247" y="4239067"/>
                </a:cubicBezTo>
                <a:cubicBezTo>
                  <a:pt x="1071081" y="4212012"/>
                  <a:pt x="744246" y="4215018"/>
                  <a:pt x="605581" y="4239067"/>
                </a:cubicBezTo>
                <a:cubicBezTo>
                  <a:pt x="607822" y="4376772"/>
                  <a:pt x="609306" y="4414047"/>
                  <a:pt x="605581" y="4541858"/>
                </a:cubicBezTo>
                <a:cubicBezTo>
                  <a:pt x="594245" y="4680848"/>
                  <a:pt x="470580" y="4849322"/>
                  <a:pt x="302790" y="4844649"/>
                </a:cubicBezTo>
                <a:cubicBezTo>
                  <a:pt x="139076" y="4846211"/>
                  <a:pt x="15903" y="4673257"/>
                  <a:pt x="-1" y="4541858"/>
                </a:cubicBezTo>
                <a:cubicBezTo>
                  <a:pt x="-191772" y="3557783"/>
                  <a:pt x="-8013" y="2154163"/>
                  <a:pt x="0" y="908372"/>
                </a:cubicBezTo>
                <a:close/>
                <a:moveTo>
                  <a:pt x="5248465" y="605581"/>
                </a:moveTo>
                <a:cubicBezTo>
                  <a:pt x="5375439" y="601492"/>
                  <a:pt x="5490104" y="609830"/>
                  <a:pt x="5551256" y="605581"/>
                </a:cubicBezTo>
                <a:cubicBezTo>
                  <a:pt x="5681319" y="595220"/>
                  <a:pt x="5820687" y="463701"/>
                  <a:pt x="5854047" y="302790"/>
                </a:cubicBezTo>
                <a:moveTo>
                  <a:pt x="5551256" y="605581"/>
                </a:moveTo>
                <a:cubicBezTo>
                  <a:pt x="5562711" y="479861"/>
                  <a:pt x="5538248" y="421804"/>
                  <a:pt x="5551256" y="302791"/>
                </a:cubicBezTo>
                <a:cubicBezTo>
                  <a:pt x="5566038" y="391181"/>
                  <a:pt x="5473969" y="452498"/>
                  <a:pt x="5399861" y="454186"/>
                </a:cubicBezTo>
                <a:cubicBezTo>
                  <a:pt x="5312238" y="460670"/>
                  <a:pt x="5245236" y="382054"/>
                  <a:pt x="5248466" y="302791"/>
                </a:cubicBezTo>
                <a:moveTo>
                  <a:pt x="302791" y="1211162"/>
                </a:moveTo>
                <a:cubicBezTo>
                  <a:pt x="306585" y="1100542"/>
                  <a:pt x="293181" y="1019109"/>
                  <a:pt x="302791" y="908372"/>
                </a:cubicBezTo>
                <a:cubicBezTo>
                  <a:pt x="315442" y="821915"/>
                  <a:pt x="376250" y="774483"/>
                  <a:pt x="454186" y="756977"/>
                </a:cubicBezTo>
                <a:cubicBezTo>
                  <a:pt x="552778" y="752703"/>
                  <a:pt x="589931" y="816706"/>
                  <a:pt x="605581" y="908372"/>
                </a:cubicBezTo>
                <a:cubicBezTo>
                  <a:pt x="609998" y="1036619"/>
                  <a:pt x="490410" y="1223348"/>
                  <a:pt x="302790" y="1211163"/>
                </a:cubicBezTo>
                <a:cubicBezTo>
                  <a:pt x="128563" y="1181721"/>
                  <a:pt x="6218" y="1095090"/>
                  <a:pt x="-1" y="908372"/>
                </a:cubicBezTo>
                <a:moveTo>
                  <a:pt x="605581" y="908372"/>
                </a:moveTo>
                <a:cubicBezTo>
                  <a:pt x="636166" y="1082913"/>
                  <a:pt x="626089" y="1271823"/>
                  <a:pt x="605581" y="1541204"/>
                </a:cubicBezTo>
                <a:cubicBezTo>
                  <a:pt x="585073" y="1810585"/>
                  <a:pt x="620358" y="2020146"/>
                  <a:pt x="605581" y="2140729"/>
                </a:cubicBezTo>
                <a:cubicBezTo>
                  <a:pt x="590804" y="2261313"/>
                  <a:pt x="635904" y="2632088"/>
                  <a:pt x="605581" y="2873482"/>
                </a:cubicBezTo>
                <a:cubicBezTo>
                  <a:pt x="575258" y="3114876"/>
                  <a:pt x="633928" y="3357614"/>
                  <a:pt x="605581" y="3539621"/>
                </a:cubicBezTo>
                <a:cubicBezTo>
                  <a:pt x="577234" y="3721628"/>
                  <a:pt x="597915" y="4063472"/>
                  <a:pt x="605581" y="4239067"/>
                </a:cubicBezTo>
              </a:path>
              <a:path w="5854046" h="4844648" fill="none" stroke="0" extrusionOk="0">
                <a:moveTo>
                  <a:pt x="0" y="908372"/>
                </a:moveTo>
                <a:cubicBezTo>
                  <a:pt x="-3746" y="765027"/>
                  <a:pt x="133165" y="620241"/>
                  <a:pt x="302791" y="605581"/>
                </a:cubicBezTo>
                <a:cubicBezTo>
                  <a:pt x="420831" y="616882"/>
                  <a:pt x="598685" y="622351"/>
                  <a:pt x="822087" y="605581"/>
                </a:cubicBezTo>
                <a:cubicBezTo>
                  <a:pt x="1045489" y="588811"/>
                  <a:pt x="1375859" y="587560"/>
                  <a:pt x="1539210" y="605581"/>
                </a:cubicBezTo>
                <a:cubicBezTo>
                  <a:pt x="1702561" y="623602"/>
                  <a:pt x="1820954" y="615320"/>
                  <a:pt x="2009049" y="605581"/>
                </a:cubicBezTo>
                <a:cubicBezTo>
                  <a:pt x="2197144" y="595842"/>
                  <a:pt x="2364952" y="626551"/>
                  <a:pt x="2478888" y="605581"/>
                </a:cubicBezTo>
                <a:cubicBezTo>
                  <a:pt x="2592824" y="584611"/>
                  <a:pt x="2918893" y="635556"/>
                  <a:pt x="3196010" y="605581"/>
                </a:cubicBezTo>
                <a:cubicBezTo>
                  <a:pt x="3473127" y="575606"/>
                  <a:pt x="3724064" y="618767"/>
                  <a:pt x="3863676" y="605581"/>
                </a:cubicBezTo>
                <a:cubicBezTo>
                  <a:pt x="4003288" y="592395"/>
                  <a:pt x="4151010" y="609917"/>
                  <a:pt x="4432429" y="605581"/>
                </a:cubicBezTo>
                <a:cubicBezTo>
                  <a:pt x="4713848" y="601245"/>
                  <a:pt x="5003851" y="639268"/>
                  <a:pt x="5248465" y="605581"/>
                </a:cubicBezTo>
                <a:cubicBezTo>
                  <a:pt x="5233994" y="500402"/>
                  <a:pt x="5243281" y="388833"/>
                  <a:pt x="5248465" y="302791"/>
                </a:cubicBezTo>
                <a:cubicBezTo>
                  <a:pt x="5242692" y="135556"/>
                  <a:pt x="5377209" y="7846"/>
                  <a:pt x="5551256" y="0"/>
                </a:cubicBezTo>
                <a:cubicBezTo>
                  <a:pt x="5712399" y="-4983"/>
                  <a:pt x="5881604" y="112897"/>
                  <a:pt x="5854047" y="302791"/>
                </a:cubicBezTo>
                <a:cubicBezTo>
                  <a:pt x="5832258" y="1483212"/>
                  <a:pt x="6118456" y="2860985"/>
                  <a:pt x="5854046" y="3936277"/>
                </a:cubicBezTo>
                <a:cubicBezTo>
                  <a:pt x="5871562" y="4087259"/>
                  <a:pt x="5744354" y="4227133"/>
                  <a:pt x="5551255" y="4239068"/>
                </a:cubicBezTo>
                <a:cubicBezTo>
                  <a:pt x="5295065" y="4260505"/>
                  <a:pt x="5190965" y="4260147"/>
                  <a:pt x="4982502" y="4239068"/>
                </a:cubicBezTo>
                <a:cubicBezTo>
                  <a:pt x="4774039" y="4217989"/>
                  <a:pt x="4599174" y="4207979"/>
                  <a:pt x="4314837" y="4239068"/>
                </a:cubicBezTo>
                <a:cubicBezTo>
                  <a:pt x="4030500" y="4270157"/>
                  <a:pt x="3896986" y="4254156"/>
                  <a:pt x="3647171" y="4239068"/>
                </a:cubicBezTo>
                <a:cubicBezTo>
                  <a:pt x="3397356" y="4223980"/>
                  <a:pt x="3362315" y="4230304"/>
                  <a:pt x="3078418" y="4239068"/>
                </a:cubicBezTo>
                <a:cubicBezTo>
                  <a:pt x="2794521" y="4247832"/>
                  <a:pt x="2772131" y="4215159"/>
                  <a:pt x="2509665" y="4239067"/>
                </a:cubicBezTo>
                <a:cubicBezTo>
                  <a:pt x="2247199" y="4262975"/>
                  <a:pt x="2077873" y="4256070"/>
                  <a:pt x="1792543" y="4239067"/>
                </a:cubicBezTo>
                <a:cubicBezTo>
                  <a:pt x="1507213" y="4222064"/>
                  <a:pt x="1442856" y="4228993"/>
                  <a:pt x="1174334" y="4239067"/>
                </a:cubicBezTo>
                <a:cubicBezTo>
                  <a:pt x="905812" y="4249141"/>
                  <a:pt x="879522" y="4241740"/>
                  <a:pt x="605581" y="4239067"/>
                </a:cubicBezTo>
                <a:cubicBezTo>
                  <a:pt x="594365" y="4355616"/>
                  <a:pt x="598481" y="4434965"/>
                  <a:pt x="605581" y="4541858"/>
                </a:cubicBezTo>
                <a:cubicBezTo>
                  <a:pt x="609603" y="4711902"/>
                  <a:pt x="443767" y="4815036"/>
                  <a:pt x="302790" y="4844649"/>
                </a:cubicBezTo>
                <a:cubicBezTo>
                  <a:pt x="119263" y="4839115"/>
                  <a:pt x="-3852" y="4680714"/>
                  <a:pt x="-1" y="4541858"/>
                </a:cubicBezTo>
                <a:cubicBezTo>
                  <a:pt x="57691" y="3394968"/>
                  <a:pt x="150976" y="2186932"/>
                  <a:pt x="0" y="908372"/>
                </a:cubicBezTo>
                <a:close/>
                <a:moveTo>
                  <a:pt x="5248465" y="605581"/>
                </a:moveTo>
                <a:cubicBezTo>
                  <a:pt x="5340244" y="616770"/>
                  <a:pt x="5422553" y="613267"/>
                  <a:pt x="5551256" y="605581"/>
                </a:cubicBezTo>
                <a:cubicBezTo>
                  <a:pt x="5751276" y="609248"/>
                  <a:pt x="5826972" y="493761"/>
                  <a:pt x="5854047" y="302790"/>
                </a:cubicBezTo>
                <a:moveTo>
                  <a:pt x="5551256" y="605581"/>
                </a:moveTo>
                <a:cubicBezTo>
                  <a:pt x="5554474" y="474865"/>
                  <a:pt x="5540215" y="437774"/>
                  <a:pt x="5551256" y="302791"/>
                </a:cubicBezTo>
                <a:cubicBezTo>
                  <a:pt x="5537516" y="384677"/>
                  <a:pt x="5496275" y="445273"/>
                  <a:pt x="5399861" y="454186"/>
                </a:cubicBezTo>
                <a:cubicBezTo>
                  <a:pt x="5312987" y="451540"/>
                  <a:pt x="5262451" y="381102"/>
                  <a:pt x="5248466" y="302791"/>
                </a:cubicBezTo>
                <a:moveTo>
                  <a:pt x="302791" y="1211162"/>
                </a:moveTo>
                <a:cubicBezTo>
                  <a:pt x="316925" y="1060694"/>
                  <a:pt x="309175" y="1010363"/>
                  <a:pt x="302791" y="908372"/>
                </a:cubicBezTo>
                <a:cubicBezTo>
                  <a:pt x="303670" y="828463"/>
                  <a:pt x="369258" y="752717"/>
                  <a:pt x="454186" y="756977"/>
                </a:cubicBezTo>
                <a:cubicBezTo>
                  <a:pt x="533517" y="749801"/>
                  <a:pt x="603227" y="823311"/>
                  <a:pt x="605581" y="908372"/>
                </a:cubicBezTo>
                <a:cubicBezTo>
                  <a:pt x="611124" y="1037510"/>
                  <a:pt x="486460" y="1174016"/>
                  <a:pt x="302790" y="1211163"/>
                </a:cubicBezTo>
                <a:cubicBezTo>
                  <a:pt x="106069" y="1221823"/>
                  <a:pt x="-6728" y="1065066"/>
                  <a:pt x="-1" y="908372"/>
                </a:cubicBezTo>
                <a:moveTo>
                  <a:pt x="605581" y="908372"/>
                </a:moveTo>
                <a:cubicBezTo>
                  <a:pt x="627945" y="1058861"/>
                  <a:pt x="616190" y="1404154"/>
                  <a:pt x="605581" y="1607818"/>
                </a:cubicBezTo>
                <a:cubicBezTo>
                  <a:pt x="594972" y="1811482"/>
                  <a:pt x="575390" y="2011911"/>
                  <a:pt x="605581" y="2273957"/>
                </a:cubicBezTo>
                <a:cubicBezTo>
                  <a:pt x="635772" y="2536003"/>
                  <a:pt x="610020" y="2719129"/>
                  <a:pt x="605581" y="2873482"/>
                </a:cubicBezTo>
                <a:cubicBezTo>
                  <a:pt x="601142" y="3027835"/>
                  <a:pt x="615695" y="3186995"/>
                  <a:pt x="605581" y="3473007"/>
                </a:cubicBezTo>
                <a:cubicBezTo>
                  <a:pt x="595467" y="3759020"/>
                  <a:pt x="636489" y="4069539"/>
                  <a:pt x="605581" y="4239067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703370143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8FD1E119-0D47-429A-ACA0-F84F5BB747FD}"/>
              </a:ext>
            </a:extLst>
          </p:cNvPr>
          <p:cNvSpPr txBox="1"/>
          <p:nvPr/>
        </p:nvSpPr>
        <p:spPr>
          <a:xfrm>
            <a:off x="1256121" y="2538288"/>
            <a:ext cx="454136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</a:rPr>
              <a:t>Versajski poredak </a:t>
            </a:r>
            <a:r>
              <a:rPr lang="hr-HR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– politički poredak u Europi nastao nakon Prvog svjetskog rata, a nazvan po dvorcu Versailles kraj Pariza u kojem su potpisani mirovni ugovori zemalja pobjednica i poražene Njemačke, </a:t>
            </a:r>
          </a:p>
          <a:p>
            <a:pPr algn="ctr"/>
            <a:r>
              <a:rPr lang="hr-HR" sz="2800" b="1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28. lipnja 1919. godine</a:t>
            </a:r>
            <a:endParaRPr lang="hr-H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jagram 5">
            <a:extLst>
              <a:ext uri="{FF2B5EF4-FFF2-40B4-BE49-F238E27FC236}">
                <a16:creationId xmlns="" xmlns:a16="http://schemas.microsoft.com/office/drawing/2014/main" id="{DD5A5901-A3B2-4F94-AE0D-3E9017BF2BCE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81977698"/>
              </p:ext>
            </p:extLst>
          </p:nvPr>
        </p:nvGraphicFramePr>
        <p:xfrm>
          <a:off x="-1088598" y="1957634"/>
          <a:ext cx="8373241" cy="4193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Slika 9" descr="Slika na kojoj se prikazuje odjeća, haljina&#10;&#10;Opis je automatski generiran">
            <a:extLst>
              <a:ext uri="{FF2B5EF4-FFF2-40B4-BE49-F238E27FC236}">
                <a16:creationId xmlns="" xmlns:a16="http://schemas.microsoft.com/office/drawing/2014/main" id="{70E11FB2-3C40-4B2F-90CE-595DF0ADA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7442" y="4242062"/>
            <a:ext cx="1849141" cy="2615938"/>
          </a:xfrm>
          <a:prstGeom prst="rect">
            <a:avLst/>
          </a:prstGeom>
        </p:spPr>
      </p:pic>
      <p:sp>
        <p:nvSpPr>
          <p:cNvPr id="11" name="Oblačić za govor: ovalni 10">
            <a:extLst>
              <a:ext uri="{FF2B5EF4-FFF2-40B4-BE49-F238E27FC236}">
                <a16:creationId xmlns="" xmlns:a16="http://schemas.microsoft.com/office/drawing/2014/main" id="{5CA21DCE-1585-4D1C-8A6A-830A7C9E2B72}"/>
              </a:ext>
            </a:extLst>
          </p:cNvPr>
          <p:cNvSpPr/>
          <p:nvPr/>
        </p:nvSpPr>
        <p:spPr>
          <a:xfrm>
            <a:off x="6693031" y="1271366"/>
            <a:ext cx="4635150" cy="3476184"/>
          </a:xfrm>
          <a:custGeom>
            <a:avLst/>
            <a:gdLst>
              <a:gd name="connsiteX0" fmla="*/ 4208855 w 4635150"/>
              <a:gd name="connsiteY0" fmla="*/ 3512302 h 3476184"/>
              <a:gd name="connsiteX1" fmla="*/ 3792641 w 4635150"/>
              <a:gd name="connsiteY1" fmla="*/ 3392719 h 3476184"/>
              <a:gd name="connsiteX2" fmla="*/ 3392750 w 4635150"/>
              <a:gd name="connsiteY2" fmla="*/ 3277826 h 3476184"/>
              <a:gd name="connsiteX3" fmla="*/ 790429 w 4635150"/>
              <a:gd name="connsiteY3" fmla="*/ 3045475 h 3476184"/>
              <a:gd name="connsiteX4" fmla="*/ 889640 w 4635150"/>
              <a:gd name="connsiteY4" fmla="*/ 369099 h 3476184"/>
              <a:gd name="connsiteX5" fmla="*/ 3493986 w 4635150"/>
              <a:gd name="connsiteY5" fmla="*/ 240570 h 3476184"/>
              <a:gd name="connsiteX6" fmla="*/ 4083559 w 4635150"/>
              <a:gd name="connsiteY6" fmla="*/ 2863649 h 3476184"/>
              <a:gd name="connsiteX7" fmla="*/ 4208855 w 4635150"/>
              <a:gd name="connsiteY7" fmla="*/ 3512302 h 34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5150" h="3476184" fill="none" extrusionOk="0">
                <a:moveTo>
                  <a:pt x="4208855" y="3512302"/>
                </a:moveTo>
                <a:cubicBezTo>
                  <a:pt x="4088996" y="3458003"/>
                  <a:pt x="3973244" y="3466302"/>
                  <a:pt x="3792641" y="3392719"/>
                </a:cubicBezTo>
                <a:cubicBezTo>
                  <a:pt x="3612038" y="3319136"/>
                  <a:pt x="3581470" y="3311601"/>
                  <a:pt x="3392750" y="3277826"/>
                </a:cubicBezTo>
                <a:cubicBezTo>
                  <a:pt x="2422500" y="3581824"/>
                  <a:pt x="1438353" y="3500177"/>
                  <a:pt x="790429" y="3045475"/>
                </a:cubicBezTo>
                <a:cubicBezTo>
                  <a:pt x="-86669" y="2384025"/>
                  <a:pt x="-253010" y="1319011"/>
                  <a:pt x="889640" y="369099"/>
                </a:cubicBezTo>
                <a:cubicBezTo>
                  <a:pt x="1549474" y="-113914"/>
                  <a:pt x="2552316" y="-275875"/>
                  <a:pt x="3493986" y="240570"/>
                </a:cubicBezTo>
                <a:cubicBezTo>
                  <a:pt x="4988355" y="630530"/>
                  <a:pt x="5067445" y="2087031"/>
                  <a:pt x="4083559" y="2863649"/>
                </a:cubicBezTo>
                <a:cubicBezTo>
                  <a:pt x="4159554" y="3150906"/>
                  <a:pt x="4148483" y="3371256"/>
                  <a:pt x="4208855" y="3512302"/>
                </a:cubicBezTo>
                <a:close/>
              </a:path>
              <a:path w="4635150" h="3476184" stroke="0" extrusionOk="0">
                <a:moveTo>
                  <a:pt x="4208855" y="3512302"/>
                </a:moveTo>
                <a:cubicBezTo>
                  <a:pt x="4044079" y="3478893"/>
                  <a:pt x="3926162" y="3441011"/>
                  <a:pt x="3808964" y="3397409"/>
                </a:cubicBezTo>
                <a:cubicBezTo>
                  <a:pt x="3691766" y="3353807"/>
                  <a:pt x="3523370" y="3319374"/>
                  <a:pt x="3392750" y="3277826"/>
                </a:cubicBezTo>
                <a:cubicBezTo>
                  <a:pt x="2408833" y="3738380"/>
                  <a:pt x="1454094" y="3492967"/>
                  <a:pt x="790429" y="3045475"/>
                </a:cubicBezTo>
                <a:cubicBezTo>
                  <a:pt x="-325705" y="2416957"/>
                  <a:pt x="-183623" y="1032373"/>
                  <a:pt x="889640" y="369099"/>
                </a:cubicBezTo>
                <a:cubicBezTo>
                  <a:pt x="1614955" y="-95104"/>
                  <a:pt x="2492533" y="-86164"/>
                  <a:pt x="3493986" y="240570"/>
                </a:cubicBezTo>
                <a:cubicBezTo>
                  <a:pt x="4595067" y="969301"/>
                  <a:pt x="4902232" y="2058495"/>
                  <a:pt x="4083559" y="2863649"/>
                </a:cubicBezTo>
                <a:cubicBezTo>
                  <a:pt x="4086080" y="3031220"/>
                  <a:pt x="4128047" y="3254675"/>
                  <a:pt x="4208855" y="3512302"/>
                </a:cubicBezTo>
                <a:close/>
              </a:path>
            </a:pathLst>
          </a:custGeom>
          <a:blipFill>
            <a:blip r:embed="rId8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205404">
                  <a:prstGeom prst="wedgeEllipseCallout">
                    <a:avLst>
                      <a:gd name="adj1" fmla="val 40803"/>
                      <a:gd name="adj2" fmla="val 5103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ZADATAK: Analiziraj tekst o posljedicama Prvoga svjetskog rata (U/str.10) i izradi shemu s tri kategorije posljedica.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="" xmlns:a16="http://schemas.microsoft.com/office/drawing/2014/main" id="{3B725E02-65D8-4099-8A0E-E34F464A2C31}"/>
              </a:ext>
            </a:extLst>
          </p:cNvPr>
          <p:cNvSpPr txBox="1"/>
          <p:nvPr/>
        </p:nvSpPr>
        <p:spPr>
          <a:xfrm>
            <a:off x="6551629" y="1184218"/>
            <a:ext cx="5235016" cy="1825240"/>
          </a:xfrm>
          <a:custGeom>
            <a:avLst/>
            <a:gdLst>
              <a:gd name="connsiteX0" fmla="*/ 0 w 5235016"/>
              <a:gd name="connsiteY0" fmla="*/ 0 h 1825240"/>
              <a:gd name="connsiteX1" fmla="*/ 476968 w 5235016"/>
              <a:gd name="connsiteY1" fmla="*/ 0 h 1825240"/>
              <a:gd name="connsiteX2" fmla="*/ 1110987 w 5235016"/>
              <a:gd name="connsiteY2" fmla="*/ 0 h 1825240"/>
              <a:gd name="connsiteX3" fmla="*/ 1587955 w 5235016"/>
              <a:gd name="connsiteY3" fmla="*/ 0 h 1825240"/>
              <a:gd name="connsiteX4" fmla="*/ 2221973 w 5235016"/>
              <a:gd name="connsiteY4" fmla="*/ 0 h 1825240"/>
              <a:gd name="connsiteX5" fmla="*/ 2646591 w 5235016"/>
              <a:gd name="connsiteY5" fmla="*/ 0 h 1825240"/>
              <a:gd name="connsiteX6" fmla="*/ 3175910 w 5235016"/>
              <a:gd name="connsiteY6" fmla="*/ 0 h 1825240"/>
              <a:gd name="connsiteX7" fmla="*/ 3862278 w 5235016"/>
              <a:gd name="connsiteY7" fmla="*/ 0 h 1825240"/>
              <a:gd name="connsiteX8" fmla="*/ 4443947 w 5235016"/>
              <a:gd name="connsiteY8" fmla="*/ 0 h 1825240"/>
              <a:gd name="connsiteX9" fmla="*/ 5235016 w 5235016"/>
              <a:gd name="connsiteY9" fmla="*/ 0 h 1825240"/>
              <a:gd name="connsiteX10" fmla="*/ 5235016 w 5235016"/>
              <a:gd name="connsiteY10" fmla="*/ 474562 h 1825240"/>
              <a:gd name="connsiteX11" fmla="*/ 5235016 w 5235016"/>
              <a:gd name="connsiteY11" fmla="*/ 930872 h 1825240"/>
              <a:gd name="connsiteX12" fmla="*/ 5235016 w 5235016"/>
              <a:gd name="connsiteY12" fmla="*/ 1350678 h 1825240"/>
              <a:gd name="connsiteX13" fmla="*/ 5235016 w 5235016"/>
              <a:gd name="connsiteY13" fmla="*/ 1825240 h 1825240"/>
              <a:gd name="connsiteX14" fmla="*/ 4600997 w 5235016"/>
              <a:gd name="connsiteY14" fmla="*/ 1825240 h 1825240"/>
              <a:gd name="connsiteX15" fmla="*/ 4176379 w 5235016"/>
              <a:gd name="connsiteY15" fmla="*/ 1825240 h 1825240"/>
              <a:gd name="connsiteX16" fmla="*/ 3594711 w 5235016"/>
              <a:gd name="connsiteY16" fmla="*/ 1825240 h 1825240"/>
              <a:gd name="connsiteX17" fmla="*/ 2960692 w 5235016"/>
              <a:gd name="connsiteY17" fmla="*/ 1825240 h 1825240"/>
              <a:gd name="connsiteX18" fmla="*/ 2274324 w 5235016"/>
              <a:gd name="connsiteY18" fmla="*/ 1825240 h 1825240"/>
              <a:gd name="connsiteX19" fmla="*/ 1849706 w 5235016"/>
              <a:gd name="connsiteY19" fmla="*/ 1825240 h 1825240"/>
              <a:gd name="connsiteX20" fmla="*/ 1320387 w 5235016"/>
              <a:gd name="connsiteY20" fmla="*/ 1825240 h 1825240"/>
              <a:gd name="connsiteX21" fmla="*/ 634019 w 5235016"/>
              <a:gd name="connsiteY21" fmla="*/ 1825240 h 1825240"/>
              <a:gd name="connsiteX22" fmla="*/ 0 w 5235016"/>
              <a:gd name="connsiteY22" fmla="*/ 1825240 h 1825240"/>
              <a:gd name="connsiteX23" fmla="*/ 0 w 5235016"/>
              <a:gd name="connsiteY23" fmla="*/ 1423687 h 1825240"/>
              <a:gd name="connsiteX24" fmla="*/ 0 w 5235016"/>
              <a:gd name="connsiteY24" fmla="*/ 1003882 h 1825240"/>
              <a:gd name="connsiteX25" fmla="*/ 0 w 5235016"/>
              <a:gd name="connsiteY25" fmla="*/ 602329 h 1825240"/>
              <a:gd name="connsiteX26" fmla="*/ 0 w 5235016"/>
              <a:gd name="connsiteY26" fmla="*/ 0 h 182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35016" h="1825240" fill="none" extrusionOk="0">
                <a:moveTo>
                  <a:pt x="0" y="0"/>
                </a:moveTo>
                <a:cubicBezTo>
                  <a:pt x="147332" y="-26702"/>
                  <a:pt x="364452" y="34837"/>
                  <a:pt x="476968" y="0"/>
                </a:cubicBezTo>
                <a:cubicBezTo>
                  <a:pt x="589484" y="-34837"/>
                  <a:pt x="887261" y="58499"/>
                  <a:pt x="1110987" y="0"/>
                </a:cubicBezTo>
                <a:cubicBezTo>
                  <a:pt x="1334713" y="-58499"/>
                  <a:pt x="1436257" y="27528"/>
                  <a:pt x="1587955" y="0"/>
                </a:cubicBezTo>
                <a:cubicBezTo>
                  <a:pt x="1739653" y="-27528"/>
                  <a:pt x="1906250" y="14394"/>
                  <a:pt x="2221973" y="0"/>
                </a:cubicBezTo>
                <a:cubicBezTo>
                  <a:pt x="2537696" y="-14394"/>
                  <a:pt x="2467470" y="7106"/>
                  <a:pt x="2646591" y="0"/>
                </a:cubicBezTo>
                <a:cubicBezTo>
                  <a:pt x="2825712" y="-7106"/>
                  <a:pt x="2913634" y="55307"/>
                  <a:pt x="3175910" y="0"/>
                </a:cubicBezTo>
                <a:cubicBezTo>
                  <a:pt x="3438186" y="-55307"/>
                  <a:pt x="3681833" y="16531"/>
                  <a:pt x="3862278" y="0"/>
                </a:cubicBezTo>
                <a:cubicBezTo>
                  <a:pt x="4042723" y="-16531"/>
                  <a:pt x="4168615" y="15890"/>
                  <a:pt x="4443947" y="0"/>
                </a:cubicBezTo>
                <a:cubicBezTo>
                  <a:pt x="4719279" y="-15890"/>
                  <a:pt x="4901005" y="17281"/>
                  <a:pt x="5235016" y="0"/>
                </a:cubicBezTo>
                <a:cubicBezTo>
                  <a:pt x="5236424" y="122275"/>
                  <a:pt x="5200826" y="332960"/>
                  <a:pt x="5235016" y="474562"/>
                </a:cubicBezTo>
                <a:cubicBezTo>
                  <a:pt x="5269206" y="616164"/>
                  <a:pt x="5200747" y="774238"/>
                  <a:pt x="5235016" y="930872"/>
                </a:cubicBezTo>
                <a:cubicBezTo>
                  <a:pt x="5269285" y="1087506"/>
                  <a:pt x="5222394" y="1172560"/>
                  <a:pt x="5235016" y="1350678"/>
                </a:cubicBezTo>
                <a:cubicBezTo>
                  <a:pt x="5247638" y="1528796"/>
                  <a:pt x="5213688" y="1707434"/>
                  <a:pt x="5235016" y="1825240"/>
                </a:cubicBezTo>
                <a:cubicBezTo>
                  <a:pt x="4920801" y="1900758"/>
                  <a:pt x="4758752" y="1781896"/>
                  <a:pt x="4600997" y="1825240"/>
                </a:cubicBezTo>
                <a:cubicBezTo>
                  <a:pt x="4443242" y="1868584"/>
                  <a:pt x="4291796" y="1781169"/>
                  <a:pt x="4176379" y="1825240"/>
                </a:cubicBezTo>
                <a:cubicBezTo>
                  <a:pt x="4060962" y="1869311"/>
                  <a:pt x="3855374" y="1778796"/>
                  <a:pt x="3594711" y="1825240"/>
                </a:cubicBezTo>
                <a:cubicBezTo>
                  <a:pt x="3334048" y="1871684"/>
                  <a:pt x="3093706" y="1773562"/>
                  <a:pt x="2960692" y="1825240"/>
                </a:cubicBezTo>
                <a:cubicBezTo>
                  <a:pt x="2827678" y="1876918"/>
                  <a:pt x="2473780" y="1785175"/>
                  <a:pt x="2274324" y="1825240"/>
                </a:cubicBezTo>
                <a:cubicBezTo>
                  <a:pt x="2074868" y="1865305"/>
                  <a:pt x="2055468" y="1776555"/>
                  <a:pt x="1849706" y="1825240"/>
                </a:cubicBezTo>
                <a:cubicBezTo>
                  <a:pt x="1643944" y="1873925"/>
                  <a:pt x="1451077" y="1821950"/>
                  <a:pt x="1320387" y="1825240"/>
                </a:cubicBezTo>
                <a:cubicBezTo>
                  <a:pt x="1189697" y="1828530"/>
                  <a:pt x="865443" y="1760554"/>
                  <a:pt x="634019" y="1825240"/>
                </a:cubicBezTo>
                <a:cubicBezTo>
                  <a:pt x="402595" y="1889926"/>
                  <a:pt x="220834" y="1758955"/>
                  <a:pt x="0" y="1825240"/>
                </a:cubicBezTo>
                <a:cubicBezTo>
                  <a:pt x="-38422" y="1736609"/>
                  <a:pt x="2398" y="1548603"/>
                  <a:pt x="0" y="1423687"/>
                </a:cubicBezTo>
                <a:cubicBezTo>
                  <a:pt x="-2398" y="1298771"/>
                  <a:pt x="36954" y="1140510"/>
                  <a:pt x="0" y="1003882"/>
                </a:cubicBezTo>
                <a:cubicBezTo>
                  <a:pt x="-36954" y="867255"/>
                  <a:pt x="13034" y="737366"/>
                  <a:pt x="0" y="602329"/>
                </a:cubicBezTo>
                <a:cubicBezTo>
                  <a:pt x="-13034" y="467292"/>
                  <a:pt x="32852" y="179524"/>
                  <a:pt x="0" y="0"/>
                </a:cubicBezTo>
                <a:close/>
              </a:path>
              <a:path w="5235016" h="1825240" stroke="0" extrusionOk="0">
                <a:moveTo>
                  <a:pt x="0" y="0"/>
                </a:moveTo>
                <a:cubicBezTo>
                  <a:pt x="187974" y="-21379"/>
                  <a:pt x="335712" y="23253"/>
                  <a:pt x="424618" y="0"/>
                </a:cubicBezTo>
                <a:cubicBezTo>
                  <a:pt x="513524" y="-23253"/>
                  <a:pt x="680994" y="45592"/>
                  <a:pt x="901586" y="0"/>
                </a:cubicBezTo>
                <a:cubicBezTo>
                  <a:pt x="1122178" y="-45592"/>
                  <a:pt x="1309024" y="44838"/>
                  <a:pt x="1483255" y="0"/>
                </a:cubicBezTo>
                <a:cubicBezTo>
                  <a:pt x="1657486" y="-44838"/>
                  <a:pt x="1934019" y="61485"/>
                  <a:pt x="2064923" y="0"/>
                </a:cubicBezTo>
                <a:cubicBezTo>
                  <a:pt x="2195827" y="-61485"/>
                  <a:pt x="2356059" y="29542"/>
                  <a:pt x="2646591" y="0"/>
                </a:cubicBezTo>
                <a:cubicBezTo>
                  <a:pt x="2937123" y="-29542"/>
                  <a:pt x="2995915" y="34489"/>
                  <a:pt x="3123560" y="0"/>
                </a:cubicBezTo>
                <a:cubicBezTo>
                  <a:pt x="3251205" y="-34489"/>
                  <a:pt x="3433984" y="34906"/>
                  <a:pt x="3652878" y="0"/>
                </a:cubicBezTo>
                <a:cubicBezTo>
                  <a:pt x="3871772" y="-34906"/>
                  <a:pt x="4083461" y="67297"/>
                  <a:pt x="4286896" y="0"/>
                </a:cubicBezTo>
                <a:cubicBezTo>
                  <a:pt x="4490331" y="-67297"/>
                  <a:pt x="4859965" y="89322"/>
                  <a:pt x="5235016" y="0"/>
                </a:cubicBezTo>
                <a:cubicBezTo>
                  <a:pt x="5244208" y="126395"/>
                  <a:pt x="5186763" y="261440"/>
                  <a:pt x="5235016" y="456310"/>
                </a:cubicBezTo>
                <a:cubicBezTo>
                  <a:pt x="5283269" y="651180"/>
                  <a:pt x="5216723" y="747960"/>
                  <a:pt x="5235016" y="930872"/>
                </a:cubicBezTo>
                <a:cubicBezTo>
                  <a:pt x="5253309" y="1113784"/>
                  <a:pt x="5192448" y="1161963"/>
                  <a:pt x="5235016" y="1350678"/>
                </a:cubicBezTo>
                <a:cubicBezTo>
                  <a:pt x="5277584" y="1539393"/>
                  <a:pt x="5224128" y="1642055"/>
                  <a:pt x="5235016" y="1825240"/>
                </a:cubicBezTo>
                <a:cubicBezTo>
                  <a:pt x="5058528" y="1862146"/>
                  <a:pt x="4923965" y="1772513"/>
                  <a:pt x="4653348" y="1825240"/>
                </a:cubicBezTo>
                <a:cubicBezTo>
                  <a:pt x="4382731" y="1877967"/>
                  <a:pt x="4382590" y="1768105"/>
                  <a:pt x="4176379" y="1825240"/>
                </a:cubicBezTo>
                <a:cubicBezTo>
                  <a:pt x="3970168" y="1882375"/>
                  <a:pt x="3872930" y="1757022"/>
                  <a:pt x="3594711" y="1825240"/>
                </a:cubicBezTo>
                <a:cubicBezTo>
                  <a:pt x="3316492" y="1893458"/>
                  <a:pt x="3300640" y="1756455"/>
                  <a:pt x="3013043" y="1825240"/>
                </a:cubicBezTo>
                <a:cubicBezTo>
                  <a:pt x="2725446" y="1894025"/>
                  <a:pt x="2740613" y="1817080"/>
                  <a:pt x="2483724" y="1825240"/>
                </a:cubicBezTo>
                <a:cubicBezTo>
                  <a:pt x="2226835" y="1833400"/>
                  <a:pt x="2044161" y="1809958"/>
                  <a:pt x="1849706" y="1825240"/>
                </a:cubicBezTo>
                <a:cubicBezTo>
                  <a:pt x="1655251" y="1840522"/>
                  <a:pt x="1369494" y="1820503"/>
                  <a:pt x="1163337" y="1825240"/>
                </a:cubicBezTo>
                <a:cubicBezTo>
                  <a:pt x="957180" y="1829977"/>
                  <a:pt x="892736" y="1810878"/>
                  <a:pt x="738719" y="1825240"/>
                </a:cubicBezTo>
                <a:cubicBezTo>
                  <a:pt x="584702" y="1839602"/>
                  <a:pt x="295013" y="1786548"/>
                  <a:pt x="0" y="1825240"/>
                </a:cubicBezTo>
                <a:cubicBezTo>
                  <a:pt x="-10987" y="1605681"/>
                  <a:pt x="3559" y="1489991"/>
                  <a:pt x="0" y="1368930"/>
                </a:cubicBezTo>
                <a:cubicBezTo>
                  <a:pt x="-3559" y="1247869"/>
                  <a:pt x="34105" y="1118239"/>
                  <a:pt x="0" y="930872"/>
                </a:cubicBezTo>
                <a:cubicBezTo>
                  <a:pt x="-34105" y="743505"/>
                  <a:pt x="11155" y="620263"/>
                  <a:pt x="0" y="492815"/>
                </a:cubicBezTo>
                <a:cubicBezTo>
                  <a:pt x="-11155" y="365367"/>
                  <a:pt x="4278" y="13651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="" xmlns:ask="http://schemas.microsoft.com/office/drawing/2018/sketchyshapes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3" name="TekstniOkvir 12">
            <a:extLst>
              <a:ext uri="{FF2B5EF4-FFF2-40B4-BE49-F238E27FC236}">
                <a16:creationId xmlns="" xmlns:a16="http://schemas.microsoft.com/office/drawing/2014/main" id="{95B5108C-49DC-4AA8-82DD-E69845D6DE44}"/>
              </a:ext>
            </a:extLst>
          </p:cNvPr>
          <p:cNvSpPr txBox="1"/>
          <p:nvPr/>
        </p:nvSpPr>
        <p:spPr>
          <a:xfrm>
            <a:off x="6551629" y="3066019"/>
            <a:ext cx="5235016" cy="1825240"/>
          </a:xfrm>
          <a:custGeom>
            <a:avLst/>
            <a:gdLst>
              <a:gd name="connsiteX0" fmla="*/ 0 w 5235016"/>
              <a:gd name="connsiteY0" fmla="*/ 0 h 1825240"/>
              <a:gd name="connsiteX1" fmla="*/ 686369 w 5235016"/>
              <a:gd name="connsiteY1" fmla="*/ 0 h 1825240"/>
              <a:gd name="connsiteX2" fmla="*/ 1372738 w 5235016"/>
              <a:gd name="connsiteY2" fmla="*/ 0 h 1825240"/>
              <a:gd name="connsiteX3" fmla="*/ 1902056 w 5235016"/>
              <a:gd name="connsiteY3" fmla="*/ 0 h 1825240"/>
              <a:gd name="connsiteX4" fmla="*/ 2483724 w 5235016"/>
              <a:gd name="connsiteY4" fmla="*/ 0 h 1825240"/>
              <a:gd name="connsiteX5" fmla="*/ 2960692 w 5235016"/>
              <a:gd name="connsiteY5" fmla="*/ 0 h 1825240"/>
              <a:gd name="connsiteX6" fmla="*/ 3437661 w 5235016"/>
              <a:gd name="connsiteY6" fmla="*/ 0 h 1825240"/>
              <a:gd name="connsiteX7" fmla="*/ 4124029 w 5235016"/>
              <a:gd name="connsiteY7" fmla="*/ 0 h 1825240"/>
              <a:gd name="connsiteX8" fmla="*/ 4548647 w 5235016"/>
              <a:gd name="connsiteY8" fmla="*/ 0 h 1825240"/>
              <a:gd name="connsiteX9" fmla="*/ 5235016 w 5235016"/>
              <a:gd name="connsiteY9" fmla="*/ 0 h 1825240"/>
              <a:gd name="connsiteX10" fmla="*/ 5235016 w 5235016"/>
              <a:gd name="connsiteY10" fmla="*/ 419805 h 1825240"/>
              <a:gd name="connsiteX11" fmla="*/ 5235016 w 5235016"/>
              <a:gd name="connsiteY11" fmla="*/ 912620 h 1825240"/>
              <a:gd name="connsiteX12" fmla="*/ 5235016 w 5235016"/>
              <a:gd name="connsiteY12" fmla="*/ 1332425 h 1825240"/>
              <a:gd name="connsiteX13" fmla="*/ 5235016 w 5235016"/>
              <a:gd name="connsiteY13" fmla="*/ 1825240 h 1825240"/>
              <a:gd name="connsiteX14" fmla="*/ 4600997 w 5235016"/>
              <a:gd name="connsiteY14" fmla="*/ 1825240 h 1825240"/>
              <a:gd name="connsiteX15" fmla="*/ 4176379 w 5235016"/>
              <a:gd name="connsiteY15" fmla="*/ 1825240 h 1825240"/>
              <a:gd name="connsiteX16" fmla="*/ 3699411 w 5235016"/>
              <a:gd name="connsiteY16" fmla="*/ 1825240 h 1825240"/>
              <a:gd name="connsiteX17" fmla="*/ 3274793 w 5235016"/>
              <a:gd name="connsiteY17" fmla="*/ 1825240 h 1825240"/>
              <a:gd name="connsiteX18" fmla="*/ 2797825 w 5235016"/>
              <a:gd name="connsiteY18" fmla="*/ 1825240 h 1825240"/>
              <a:gd name="connsiteX19" fmla="*/ 2111456 w 5235016"/>
              <a:gd name="connsiteY19" fmla="*/ 1825240 h 1825240"/>
              <a:gd name="connsiteX20" fmla="*/ 1477438 w 5235016"/>
              <a:gd name="connsiteY20" fmla="*/ 1825240 h 1825240"/>
              <a:gd name="connsiteX21" fmla="*/ 843419 w 5235016"/>
              <a:gd name="connsiteY21" fmla="*/ 1825240 h 1825240"/>
              <a:gd name="connsiteX22" fmla="*/ 0 w 5235016"/>
              <a:gd name="connsiteY22" fmla="*/ 1825240 h 1825240"/>
              <a:gd name="connsiteX23" fmla="*/ 0 w 5235016"/>
              <a:gd name="connsiteY23" fmla="*/ 1423687 h 1825240"/>
              <a:gd name="connsiteX24" fmla="*/ 0 w 5235016"/>
              <a:gd name="connsiteY24" fmla="*/ 1022134 h 1825240"/>
              <a:gd name="connsiteX25" fmla="*/ 0 w 5235016"/>
              <a:gd name="connsiteY25" fmla="*/ 529320 h 1825240"/>
              <a:gd name="connsiteX26" fmla="*/ 0 w 5235016"/>
              <a:gd name="connsiteY26" fmla="*/ 0 h 182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35016" h="1825240" fill="none" extrusionOk="0">
                <a:moveTo>
                  <a:pt x="0" y="0"/>
                </a:moveTo>
                <a:cubicBezTo>
                  <a:pt x="168162" y="-61952"/>
                  <a:pt x="451873" y="7621"/>
                  <a:pt x="686369" y="0"/>
                </a:cubicBezTo>
                <a:cubicBezTo>
                  <a:pt x="920865" y="-7621"/>
                  <a:pt x="1085251" y="80416"/>
                  <a:pt x="1372738" y="0"/>
                </a:cubicBezTo>
                <a:cubicBezTo>
                  <a:pt x="1660225" y="-80416"/>
                  <a:pt x="1675528" y="33034"/>
                  <a:pt x="1902056" y="0"/>
                </a:cubicBezTo>
                <a:cubicBezTo>
                  <a:pt x="2128584" y="-33034"/>
                  <a:pt x="2306345" y="27677"/>
                  <a:pt x="2483724" y="0"/>
                </a:cubicBezTo>
                <a:cubicBezTo>
                  <a:pt x="2661103" y="-27677"/>
                  <a:pt x="2730799" y="15034"/>
                  <a:pt x="2960692" y="0"/>
                </a:cubicBezTo>
                <a:cubicBezTo>
                  <a:pt x="3190585" y="-15034"/>
                  <a:pt x="3249489" y="12065"/>
                  <a:pt x="3437661" y="0"/>
                </a:cubicBezTo>
                <a:cubicBezTo>
                  <a:pt x="3625833" y="-12065"/>
                  <a:pt x="3846475" y="15696"/>
                  <a:pt x="4124029" y="0"/>
                </a:cubicBezTo>
                <a:cubicBezTo>
                  <a:pt x="4401583" y="-15696"/>
                  <a:pt x="4360975" y="18673"/>
                  <a:pt x="4548647" y="0"/>
                </a:cubicBezTo>
                <a:cubicBezTo>
                  <a:pt x="4736319" y="-18673"/>
                  <a:pt x="5033874" y="22175"/>
                  <a:pt x="5235016" y="0"/>
                </a:cubicBezTo>
                <a:cubicBezTo>
                  <a:pt x="5260848" y="104187"/>
                  <a:pt x="5204147" y="265516"/>
                  <a:pt x="5235016" y="419805"/>
                </a:cubicBezTo>
                <a:cubicBezTo>
                  <a:pt x="5265885" y="574094"/>
                  <a:pt x="5202685" y="806537"/>
                  <a:pt x="5235016" y="912620"/>
                </a:cubicBezTo>
                <a:cubicBezTo>
                  <a:pt x="5267347" y="1018704"/>
                  <a:pt x="5192758" y="1246670"/>
                  <a:pt x="5235016" y="1332425"/>
                </a:cubicBezTo>
                <a:cubicBezTo>
                  <a:pt x="5277274" y="1418181"/>
                  <a:pt x="5205275" y="1629944"/>
                  <a:pt x="5235016" y="1825240"/>
                </a:cubicBezTo>
                <a:cubicBezTo>
                  <a:pt x="5065646" y="1847425"/>
                  <a:pt x="4742772" y="1790867"/>
                  <a:pt x="4600997" y="1825240"/>
                </a:cubicBezTo>
                <a:cubicBezTo>
                  <a:pt x="4459222" y="1859613"/>
                  <a:pt x="4347847" y="1813830"/>
                  <a:pt x="4176379" y="1825240"/>
                </a:cubicBezTo>
                <a:cubicBezTo>
                  <a:pt x="4004911" y="1836650"/>
                  <a:pt x="3870638" y="1796082"/>
                  <a:pt x="3699411" y="1825240"/>
                </a:cubicBezTo>
                <a:cubicBezTo>
                  <a:pt x="3528184" y="1854398"/>
                  <a:pt x="3448066" y="1811953"/>
                  <a:pt x="3274793" y="1825240"/>
                </a:cubicBezTo>
                <a:cubicBezTo>
                  <a:pt x="3101520" y="1838527"/>
                  <a:pt x="2961530" y="1805912"/>
                  <a:pt x="2797825" y="1825240"/>
                </a:cubicBezTo>
                <a:cubicBezTo>
                  <a:pt x="2634120" y="1844568"/>
                  <a:pt x="2366512" y="1759397"/>
                  <a:pt x="2111456" y="1825240"/>
                </a:cubicBezTo>
                <a:cubicBezTo>
                  <a:pt x="1856400" y="1891083"/>
                  <a:pt x="1783425" y="1808674"/>
                  <a:pt x="1477438" y="1825240"/>
                </a:cubicBezTo>
                <a:cubicBezTo>
                  <a:pt x="1171451" y="1841806"/>
                  <a:pt x="1012664" y="1807032"/>
                  <a:pt x="843419" y="1825240"/>
                </a:cubicBezTo>
                <a:cubicBezTo>
                  <a:pt x="674174" y="1843448"/>
                  <a:pt x="195555" y="1769402"/>
                  <a:pt x="0" y="1825240"/>
                </a:cubicBezTo>
                <a:cubicBezTo>
                  <a:pt x="-3766" y="1648564"/>
                  <a:pt x="15779" y="1617748"/>
                  <a:pt x="0" y="1423687"/>
                </a:cubicBezTo>
                <a:cubicBezTo>
                  <a:pt x="-15779" y="1229626"/>
                  <a:pt x="46785" y="1108536"/>
                  <a:pt x="0" y="1022134"/>
                </a:cubicBezTo>
                <a:cubicBezTo>
                  <a:pt x="-46785" y="935732"/>
                  <a:pt x="36751" y="690548"/>
                  <a:pt x="0" y="529320"/>
                </a:cubicBezTo>
                <a:cubicBezTo>
                  <a:pt x="-36751" y="368092"/>
                  <a:pt x="55851" y="146461"/>
                  <a:pt x="0" y="0"/>
                </a:cubicBezTo>
                <a:close/>
              </a:path>
              <a:path w="5235016" h="1825240" stroke="0" extrusionOk="0">
                <a:moveTo>
                  <a:pt x="0" y="0"/>
                </a:moveTo>
                <a:cubicBezTo>
                  <a:pt x="121089" y="-57911"/>
                  <a:pt x="324145" y="27032"/>
                  <a:pt x="529318" y="0"/>
                </a:cubicBezTo>
                <a:cubicBezTo>
                  <a:pt x="734491" y="-27032"/>
                  <a:pt x="836879" y="16783"/>
                  <a:pt x="1006286" y="0"/>
                </a:cubicBezTo>
                <a:cubicBezTo>
                  <a:pt x="1175693" y="-16783"/>
                  <a:pt x="1549223" y="74649"/>
                  <a:pt x="1692655" y="0"/>
                </a:cubicBezTo>
                <a:cubicBezTo>
                  <a:pt x="1836087" y="-74649"/>
                  <a:pt x="2001068" y="27318"/>
                  <a:pt x="2274324" y="0"/>
                </a:cubicBezTo>
                <a:cubicBezTo>
                  <a:pt x="2547580" y="-27318"/>
                  <a:pt x="2607110" y="34911"/>
                  <a:pt x="2803642" y="0"/>
                </a:cubicBezTo>
                <a:cubicBezTo>
                  <a:pt x="3000174" y="-34911"/>
                  <a:pt x="3036182" y="27678"/>
                  <a:pt x="3228260" y="0"/>
                </a:cubicBezTo>
                <a:cubicBezTo>
                  <a:pt x="3420338" y="-27678"/>
                  <a:pt x="3635411" y="40570"/>
                  <a:pt x="3862278" y="0"/>
                </a:cubicBezTo>
                <a:cubicBezTo>
                  <a:pt x="4089145" y="-40570"/>
                  <a:pt x="4345164" y="14857"/>
                  <a:pt x="4496297" y="0"/>
                </a:cubicBezTo>
                <a:cubicBezTo>
                  <a:pt x="4647430" y="-14857"/>
                  <a:pt x="5068822" y="56073"/>
                  <a:pt x="5235016" y="0"/>
                </a:cubicBezTo>
                <a:cubicBezTo>
                  <a:pt x="5281115" y="167727"/>
                  <a:pt x="5230399" y="317767"/>
                  <a:pt x="5235016" y="438058"/>
                </a:cubicBezTo>
                <a:cubicBezTo>
                  <a:pt x="5239633" y="558349"/>
                  <a:pt x="5232751" y="795602"/>
                  <a:pt x="5235016" y="912620"/>
                </a:cubicBezTo>
                <a:cubicBezTo>
                  <a:pt x="5237281" y="1029638"/>
                  <a:pt x="5195453" y="1208029"/>
                  <a:pt x="5235016" y="1332425"/>
                </a:cubicBezTo>
                <a:cubicBezTo>
                  <a:pt x="5274579" y="1456821"/>
                  <a:pt x="5179629" y="1668097"/>
                  <a:pt x="5235016" y="1825240"/>
                </a:cubicBezTo>
                <a:cubicBezTo>
                  <a:pt x="5086820" y="1849353"/>
                  <a:pt x="4797990" y="1804360"/>
                  <a:pt x="4653348" y="1825240"/>
                </a:cubicBezTo>
                <a:cubicBezTo>
                  <a:pt x="4508706" y="1846120"/>
                  <a:pt x="4328780" y="1771790"/>
                  <a:pt x="4071679" y="1825240"/>
                </a:cubicBezTo>
                <a:cubicBezTo>
                  <a:pt x="3814578" y="1878690"/>
                  <a:pt x="3711144" y="1820170"/>
                  <a:pt x="3385310" y="1825240"/>
                </a:cubicBezTo>
                <a:cubicBezTo>
                  <a:pt x="3059476" y="1830310"/>
                  <a:pt x="2853022" y="1755743"/>
                  <a:pt x="2698942" y="1825240"/>
                </a:cubicBezTo>
                <a:cubicBezTo>
                  <a:pt x="2544862" y="1894737"/>
                  <a:pt x="2281311" y="1789782"/>
                  <a:pt x="2012573" y="1825240"/>
                </a:cubicBezTo>
                <a:cubicBezTo>
                  <a:pt x="1743835" y="1860698"/>
                  <a:pt x="1743779" y="1794743"/>
                  <a:pt x="1535605" y="1825240"/>
                </a:cubicBezTo>
                <a:cubicBezTo>
                  <a:pt x="1327431" y="1855737"/>
                  <a:pt x="1239753" y="1815159"/>
                  <a:pt x="1006286" y="1825240"/>
                </a:cubicBezTo>
                <a:cubicBezTo>
                  <a:pt x="772819" y="1835321"/>
                  <a:pt x="717679" y="1817834"/>
                  <a:pt x="581668" y="1825240"/>
                </a:cubicBezTo>
                <a:cubicBezTo>
                  <a:pt x="445657" y="1832646"/>
                  <a:pt x="278805" y="1779144"/>
                  <a:pt x="0" y="1825240"/>
                </a:cubicBezTo>
                <a:cubicBezTo>
                  <a:pt x="-22289" y="1670114"/>
                  <a:pt x="8249" y="1475980"/>
                  <a:pt x="0" y="1368930"/>
                </a:cubicBezTo>
                <a:cubicBezTo>
                  <a:pt x="-8249" y="1261880"/>
                  <a:pt x="47016" y="1058874"/>
                  <a:pt x="0" y="949125"/>
                </a:cubicBezTo>
                <a:cubicBezTo>
                  <a:pt x="-47016" y="839377"/>
                  <a:pt x="52854" y="625191"/>
                  <a:pt x="0" y="456310"/>
                </a:cubicBezTo>
                <a:cubicBezTo>
                  <a:pt x="-52854" y="287429"/>
                  <a:pt x="665" y="217656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="" xmlns:ask="http://schemas.microsoft.com/office/drawing/2018/sketchyshapes" sd="9328069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4" name="TekstniOkvir 13">
            <a:extLst>
              <a:ext uri="{FF2B5EF4-FFF2-40B4-BE49-F238E27FC236}">
                <a16:creationId xmlns="" xmlns:a16="http://schemas.microsoft.com/office/drawing/2014/main" id="{E96A7E7B-CA25-4D21-8A08-A04100A73913}"/>
              </a:ext>
            </a:extLst>
          </p:cNvPr>
          <p:cNvSpPr txBox="1"/>
          <p:nvPr/>
        </p:nvSpPr>
        <p:spPr>
          <a:xfrm>
            <a:off x="6551629" y="4957246"/>
            <a:ext cx="5235016" cy="1825240"/>
          </a:xfrm>
          <a:custGeom>
            <a:avLst/>
            <a:gdLst>
              <a:gd name="connsiteX0" fmla="*/ 0 w 5235016"/>
              <a:gd name="connsiteY0" fmla="*/ 0 h 1825240"/>
              <a:gd name="connsiteX1" fmla="*/ 581668 w 5235016"/>
              <a:gd name="connsiteY1" fmla="*/ 0 h 1825240"/>
              <a:gd name="connsiteX2" fmla="*/ 1058637 w 5235016"/>
              <a:gd name="connsiteY2" fmla="*/ 0 h 1825240"/>
              <a:gd name="connsiteX3" fmla="*/ 1587955 w 5235016"/>
              <a:gd name="connsiteY3" fmla="*/ 0 h 1825240"/>
              <a:gd name="connsiteX4" fmla="*/ 2221973 w 5235016"/>
              <a:gd name="connsiteY4" fmla="*/ 0 h 1825240"/>
              <a:gd name="connsiteX5" fmla="*/ 2698942 w 5235016"/>
              <a:gd name="connsiteY5" fmla="*/ 0 h 1825240"/>
              <a:gd name="connsiteX6" fmla="*/ 3332960 w 5235016"/>
              <a:gd name="connsiteY6" fmla="*/ 0 h 1825240"/>
              <a:gd name="connsiteX7" fmla="*/ 3757578 w 5235016"/>
              <a:gd name="connsiteY7" fmla="*/ 0 h 1825240"/>
              <a:gd name="connsiteX8" fmla="*/ 4339247 w 5235016"/>
              <a:gd name="connsiteY8" fmla="*/ 0 h 1825240"/>
              <a:gd name="connsiteX9" fmla="*/ 5235016 w 5235016"/>
              <a:gd name="connsiteY9" fmla="*/ 0 h 1825240"/>
              <a:gd name="connsiteX10" fmla="*/ 5235016 w 5235016"/>
              <a:gd name="connsiteY10" fmla="*/ 438058 h 1825240"/>
              <a:gd name="connsiteX11" fmla="*/ 5235016 w 5235016"/>
              <a:gd name="connsiteY11" fmla="*/ 857863 h 1825240"/>
              <a:gd name="connsiteX12" fmla="*/ 5235016 w 5235016"/>
              <a:gd name="connsiteY12" fmla="*/ 1332425 h 1825240"/>
              <a:gd name="connsiteX13" fmla="*/ 5235016 w 5235016"/>
              <a:gd name="connsiteY13" fmla="*/ 1825240 h 1825240"/>
              <a:gd name="connsiteX14" fmla="*/ 4810398 w 5235016"/>
              <a:gd name="connsiteY14" fmla="*/ 1825240 h 1825240"/>
              <a:gd name="connsiteX15" fmla="*/ 4228730 w 5235016"/>
              <a:gd name="connsiteY15" fmla="*/ 1825240 h 1825240"/>
              <a:gd name="connsiteX16" fmla="*/ 3542361 w 5235016"/>
              <a:gd name="connsiteY16" fmla="*/ 1825240 h 1825240"/>
              <a:gd name="connsiteX17" fmla="*/ 2908342 w 5235016"/>
              <a:gd name="connsiteY17" fmla="*/ 1825240 h 1825240"/>
              <a:gd name="connsiteX18" fmla="*/ 2274324 w 5235016"/>
              <a:gd name="connsiteY18" fmla="*/ 1825240 h 1825240"/>
              <a:gd name="connsiteX19" fmla="*/ 1849706 w 5235016"/>
              <a:gd name="connsiteY19" fmla="*/ 1825240 h 1825240"/>
              <a:gd name="connsiteX20" fmla="*/ 1163337 w 5235016"/>
              <a:gd name="connsiteY20" fmla="*/ 1825240 h 1825240"/>
              <a:gd name="connsiteX21" fmla="*/ 634019 w 5235016"/>
              <a:gd name="connsiteY21" fmla="*/ 1825240 h 1825240"/>
              <a:gd name="connsiteX22" fmla="*/ 0 w 5235016"/>
              <a:gd name="connsiteY22" fmla="*/ 1825240 h 1825240"/>
              <a:gd name="connsiteX23" fmla="*/ 0 w 5235016"/>
              <a:gd name="connsiteY23" fmla="*/ 1405435 h 1825240"/>
              <a:gd name="connsiteX24" fmla="*/ 0 w 5235016"/>
              <a:gd name="connsiteY24" fmla="*/ 1003882 h 1825240"/>
              <a:gd name="connsiteX25" fmla="*/ 0 w 5235016"/>
              <a:gd name="connsiteY25" fmla="*/ 584077 h 1825240"/>
              <a:gd name="connsiteX26" fmla="*/ 0 w 5235016"/>
              <a:gd name="connsiteY26" fmla="*/ 0 h 182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35016" h="1825240" fill="none" extrusionOk="0">
                <a:moveTo>
                  <a:pt x="0" y="0"/>
                </a:moveTo>
                <a:cubicBezTo>
                  <a:pt x="187468" y="-10195"/>
                  <a:pt x="361572" y="38574"/>
                  <a:pt x="581668" y="0"/>
                </a:cubicBezTo>
                <a:cubicBezTo>
                  <a:pt x="801764" y="-38574"/>
                  <a:pt x="932498" y="16051"/>
                  <a:pt x="1058637" y="0"/>
                </a:cubicBezTo>
                <a:cubicBezTo>
                  <a:pt x="1184776" y="-16051"/>
                  <a:pt x="1395889" y="5071"/>
                  <a:pt x="1587955" y="0"/>
                </a:cubicBezTo>
                <a:cubicBezTo>
                  <a:pt x="1780021" y="-5071"/>
                  <a:pt x="1919381" y="71015"/>
                  <a:pt x="2221973" y="0"/>
                </a:cubicBezTo>
                <a:cubicBezTo>
                  <a:pt x="2524565" y="-71015"/>
                  <a:pt x="2541000" y="10370"/>
                  <a:pt x="2698942" y="0"/>
                </a:cubicBezTo>
                <a:cubicBezTo>
                  <a:pt x="2856884" y="-10370"/>
                  <a:pt x="3105563" y="66479"/>
                  <a:pt x="3332960" y="0"/>
                </a:cubicBezTo>
                <a:cubicBezTo>
                  <a:pt x="3560357" y="-66479"/>
                  <a:pt x="3591428" y="10260"/>
                  <a:pt x="3757578" y="0"/>
                </a:cubicBezTo>
                <a:cubicBezTo>
                  <a:pt x="3923728" y="-10260"/>
                  <a:pt x="4218554" y="66564"/>
                  <a:pt x="4339247" y="0"/>
                </a:cubicBezTo>
                <a:cubicBezTo>
                  <a:pt x="4459940" y="-66564"/>
                  <a:pt x="5049895" y="50960"/>
                  <a:pt x="5235016" y="0"/>
                </a:cubicBezTo>
                <a:cubicBezTo>
                  <a:pt x="5263603" y="108070"/>
                  <a:pt x="5213018" y="346893"/>
                  <a:pt x="5235016" y="438058"/>
                </a:cubicBezTo>
                <a:cubicBezTo>
                  <a:pt x="5257014" y="529223"/>
                  <a:pt x="5203248" y="743035"/>
                  <a:pt x="5235016" y="857863"/>
                </a:cubicBezTo>
                <a:cubicBezTo>
                  <a:pt x="5266784" y="972692"/>
                  <a:pt x="5197595" y="1138684"/>
                  <a:pt x="5235016" y="1332425"/>
                </a:cubicBezTo>
                <a:cubicBezTo>
                  <a:pt x="5272437" y="1526166"/>
                  <a:pt x="5218981" y="1645566"/>
                  <a:pt x="5235016" y="1825240"/>
                </a:cubicBezTo>
                <a:cubicBezTo>
                  <a:pt x="5144261" y="1860509"/>
                  <a:pt x="4919120" y="1809043"/>
                  <a:pt x="4810398" y="1825240"/>
                </a:cubicBezTo>
                <a:cubicBezTo>
                  <a:pt x="4701676" y="1841437"/>
                  <a:pt x="4496532" y="1777382"/>
                  <a:pt x="4228730" y="1825240"/>
                </a:cubicBezTo>
                <a:cubicBezTo>
                  <a:pt x="3960928" y="1873098"/>
                  <a:pt x="3850650" y="1758438"/>
                  <a:pt x="3542361" y="1825240"/>
                </a:cubicBezTo>
                <a:cubicBezTo>
                  <a:pt x="3234072" y="1892042"/>
                  <a:pt x="3159636" y="1798498"/>
                  <a:pt x="2908342" y="1825240"/>
                </a:cubicBezTo>
                <a:cubicBezTo>
                  <a:pt x="2657048" y="1851982"/>
                  <a:pt x="2434441" y="1811128"/>
                  <a:pt x="2274324" y="1825240"/>
                </a:cubicBezTo>
                <a:cubicBezTo>
                  <a:pt x="2114207" y="1839352"/>
                  <a:pt x="2056344" y="1779979"/>
                  <a:pt x="1849706" y="1825240"/>
                </a:cubicBezTo>
                <a:cubicBezTo>
                  <a:pt x="1643068" y="1870501"/>
                  <a:pt x="1367197" y="1820061"/>
                  <a:pt x="1163337" y="1825240"/>
                </a:cubicBezTo>
                <a:cubicBezTo>
                  <a:pt x="959477" y="1830419"/>
                  <a:pt x="799840" y="1788161"/>
                  <a:pt x="634019" y="1825240"/>
                </a:cubicBezTo>
                <a:cubicBezTo>
                  <a:pt x="468198" y="1862319"/>
                  <a:pt x="127586" y="1764352"/>
                  <a:pt x="0" y="1825240"/>
                </a:cubicBezTo>
                <a:cubicBezTo>
                  <a:pt x="-13140" y="1708937"/>
                  <a:pt x="30979" y="1591776"/>
                  <a:pt x="0" y="1405435"/>
                </a:cubicBezTo>
                <a:cubicBezTo>
                  <a:pt x="-30979" y="1219094"/>
                  <a:pt x="4400" y="1101628"/>
                  <a:pt x="0" y="1003882"/>
                </a:cubicBezTo>
                <a:cubicBezTo>
                  <a:pt x="-4400" y="906136"/>
                  <a:pt x="48245" y="773157"/>
                  <a:pt x="0" y="584077"/>
                </a:cubicBezTo>
                <a:cubicBezTo>
                  <a:pt x="-48245" y="394998"/>
                  <a:pt x="6412" y="169309"/>
                  <a:pt x="0" y="0"/>
                </a:cubicBezTo>
                <a:close/>
              </a:path>
              <a:path w="5235016" h="1825240" stroke="0" extrusionOk="0">
                <a:moveTo>
                  <a:pt x="0" y="0"/>
                </a:moveTo>
                <a:cubicBezTo>
                  <a:pt x="156056" y="-2877"/>
                  <a:pt x="355673" y="24787"/>
                  <a:pt x="529318" y="0"/>
                </a:cubicBezTo>
                <a:cubicBezTo>
                  <a:pt x="702963" y="-24787"/>
                  <a:pt x="883580" y="5694"/>
                  <a:pt x="1058637" y="0"/>
                </a:cubicBezTo>
                <a:cubicBezTo>
                  <a:pt x="1233694" y="-5694"/>
                  <a:pt x="1552808" y="2040"/>
                  <a:pt x="1692655" y="0"/>
                </a:cubicBezTo>
                <a:cubicBezTo>
                  <a:pt x="1832502" y="-2040"/>
                  <a:pt x="2064730" y="28312"/>
                  <a:pt x="2379024" y="0"/>
                </a:cubicBezTo>
                <a:cubicBezTo>
                  <a:pt x="2693318" y="-28312"/>
                  <a:pt x="2755280" y="39322"/>
                  <a:pt x="2855992" y="0"/>
                </a:cubicBezTo>
                <a:cubicBezTo>
                  <a:pt x="2956704" y="-39322"/>
                  <a:pt x="3195199" y="11648"/>
                  <a:pt x="3490011" y="0"/>
                </a:cubicBezTo>
                <a:cubicBezTo>
                  <a:pt x="3784823" y="-11648"/>
                  <a:pt x="3764469" y="30199"/>
                  <a:pt x="3966979" y="0"/>
                </a:cubicBezTo>
                <a:cubicBezTo>
                  <a:pt x="4169489" y="-30199"/>
                  <a:pt x="4312978" y="19101"/>
                  <a:pt x="4443947" y="0"/>
                </a:cubicBezTo>
                <a:cubicBezTo>
                  <a:pt x="4574916" y="-19101"/>
                  <a:pt x="5030814" y="45956"/>
                  <a:pt x="5235016" y="0"/>
                </a:cubicBezTo>
                <a:cubicBezTo>
                  <a:pt x="5286887" y="161427"/>
                  <a:pt x="5185119" y="351359"/>
                  <a:pt x="5235016" y="492815"/>
                </a:cubicBezTo>
                <a:cubicBezTo>
                  <a:pt x="5284913" y="634271"/>
                  <a:pt x="5212215" y="744189"/>
                  <a:pt x="5235016" y="894368"/>
                </a:cubicBezTo>
                <a:cubicBezTo>
                  <a:pt x="5257817" y="1044547"/>
                  <a:pt x="5181248" y="1175230"/>
                  <a:pt x="5235016" y="1387182"/>
                </a:cubicBezTo>
                <a:cubicBezTo>
                  <a:pt x="5288784" y="1599134"/>
                  <a:pt x="5231047" y="1616186"/>
                  <a:pt x="5235016" y="1825240"/>
                </a:cubicBezTo>
                <a:cubicBezTo>
                  <a:pt x="5124545" y="1833183"/>
                  <a:pt x="4870442" y="1797786"/>
                  <a:pt x="4758048" y="1825240"/>
                </a:cubicBezTo>
                <a:cubicBezTo>
                  <a:pt x="4645654" y="1852694"/>
                  <a:pt x="4375385" y="1812076"/>
                  <a:pt x="4124029" y="1825240"/>
                </a:cubicBezTo>
                <a:cubicBezTo>
                  <a:pt x="3872673" y="1838404"/>
                  <a:pt x="3637308" y="1755440"/>
                  <a:pt x="3490011" y="1825240"/>
                </a:cubicBezTo>
                <a:cubicBezTo>
                  <a:pt x="3342714" y="1895040"/>
                  <a:pt x="3105150" y="1776733"/>
                  <a:pt x="2855992" y="1825240"/>
                </a:cubicBezTo>
                <a:cubicBezTo>
                  <a:pt x="2606834" y="1873747"/>
                  <a:pt x="2475033" y="1813537"/>
                  <a:pt x="2274324" y="1825240"/>
                </a:cubicBezTo>
                <a:cubicBezTo>
                  <a:pt x="2073615" y="1836943"/>
                  <a:pt x="1912859" y="1770081"/>
                  <a:pt x="1797355" y="1825240"/>
                </a:cubicBezTo>
                <a:cubicBezTo>
                  <a:pt x="1681851" y="1880399"/>
                  <a:pt x="1373256" y="1798489"/>
                  <a:pt x="1163337" y="1825240"/>
                </a:cubicBezTo>
                <a:cubicBezTo>
                  <a:pt x="953418" y="1851991"/>
                  <a:pt x="869585" y="1791924"/>
                  <a:pt x="738719" y="1825240"/>
                </a:cubicBezTo>
                <a:cubicBezTo>
                  <a:pt x="607853" y="1858556"/>
                  <a:pt x="251479" y="1740501"/>
                  <a:pt x="0" y="1825240"/>
                </a:cubicBezTo>
                <a:cubicBezTo>
                  <a:pt x="-46220" y="1724123"/>
                  <a:pt x="25095" y="1549402"/>
                  <a:pt x="0" y="1332425"/>
                </a:cubicBezTo>
                <a:cubicBezTo>
                  <a:pt x="-25095" y="1115449"/>
                  <a:pt x="46280" y="990443"/>
                  <a:pt x="0" y="876115"/>
                </a:cubicBezTo>
                <a:cubicBezTo>
                  <a:pt x="-46280" y="761787"/>
                  <a:pt x="11736" y="552028"/>
                  <a:pt x="0" y="438058"/>
                </a:cubicBezTo>
                <a:cubicBezTo>
                  <a:pt x="-11736" y="324088"/>
                  <a:pt x="28351" y="158132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="" xmlns:ask="http://schemas.microsoft.com/office/drawing/2018/sketchyshapes" sd="165903263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390836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="" xmlns:a16="http://schemas.microsoft.com/office/drawing/2014/main" id="{F398E134-419A-45AE-AD22-1645E6EC83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68903337"/>
              </p:ext>
            </p:extLst>
          </p:nvPr>
        </p:nvGraphicFramePr>
        <p:xfrm>
          <a:off x="838200" y="1470581"/>
          <a:ext cx="10515600" cy="4909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387788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Rezervirano mjesto sadržaja 1">
            <a:extLst>
              <a:ext uri="{FF2B5EF4-FFF2-40B4-BE49-F238E27FC236}">
                <a16:creationId xmlns="" xmlns:a16="http://schemas.microsoft.com/office/drawing/2014/main" id="{71C824E5-CF8E-4F45-868E-4108C1A1AC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17765183"/>
              </p:ext>
            </p:extLst>
          </p:nvPr>
        </p:nvGraphicFramePr>
        <p:xfrm>
          <a:off x="5787955" y="1739745"/>
          <a:ext cx="6011695" cy="4114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Slika 16" descr="Slika na kojoj se prikazuje tekst, kamion, na otvorenom, kolica&#10;&#10;Opis je automatski generiran">
            <a:extLst>
              <a:ext uri="{FF2B5EF4-FFF2-40B4-BE49-F238E27FC236}">
                <a16:creationId xmlns="" xmlns:a16="http://schemas.microsoft.com/office/drawing/2014/main" id="{3E6EF5C9-4EC4-4A96-B610-D54DC19FB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32" y="1334394"/>
            <a:ext cx="5291847" cy="4203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Svitak: vodoravno 17">
            <a:extLst>
              <a:ext uri="{FF2B5EF4-FFF2-40B4-BE49-F238E27FC236}">
                <a16:creationId xmlns="" xmlns:a16="http://schemas.microsoft.com/office/drawing/2014/main" id="{3D455A4D-AA97-40B7-ACCE-8236AEAEDEB3}"/>
              </a:ext>
            </a:extLst>
          </p:cNvPr>
          <p:cNvSpPr/>
          <p:nvPr/>
        </p:nvSpPr>
        <p:spPr>
          <a:xfrm>
            <a:off x="399335" y="5634182"/>
            <a:ext cx="4753316" cy="1195536"/>
          </a:xfrm>
          <a:custGeom>
            <a:avLst/>
            <a:gdLst>
              <a:gd name="connsiteX0" fmla="*/ 4753316 w 4753316"/>
              <a:gd name="connsiteY0" fmla="*/ 74721 h 1195536"/>
              <a:gd name="connsiteX1" fmla="*/ 4678595 w 4753316"/>
              <a:gd name="connsiteY1" fmla="*/ 149442 h 1195536"/>
              <a:gd name="connsiteX2" fmla="*/ 4678595 w 4753316"/>
              <a:gd name="connsiteY2" fmla="*/ 74721 h 1195536"/>
              <a:gd name="connsiteX3" fmla="*/ 4641234 w 4753316"/>
              <a:gd name="connsiteY3" fmla="*/ 112082 h 1195536"/>
              <a:gd name="connsiteX4" fmla="*/ 4603873 w 4753316"/>
              <a:gd name="connsiteY4" fmla="*/ 74721 h 1195536"/>
              <a:gd name="connsiteX5" fmla="*/ 4603874 w 4753316"/>
              <a:gd name="connsiteY5" fmla="*/ 149442 h 1195536"/>
              <a:gd name="connsiteX6" fmla="*/ 3911561 w 4753316"/>
              <a:gd name="connsiteY6" fmla="*/ 149442 h 1195536"/>
              <a:gd name="connsiteX7" fmla="*/ 3355122 w 4753316"/>
              <a:gd name="connsiteY7" fmla="*/ 149442 h 1195536"/>
              <a:gd name="connsiteX8" fmla="*/ 2662808 w 4753316"/>
              <a:gd name="connsiteY8" fmla="*/ 149442 h 1195536"/>
              <a:gd name="connsiteX9" fmla="*/ 2015787 w 4753316"/>
              <a:gd name="connsiteY9" fmla="*/ 149442 h 1195536"/>
              <a:gd name="connsiteX10" fmla="*/ 1368765 w 4753316"/>
              <a:gd name="connsiteY10" fmla="*/ 149442 h 1195536"/>
              <a:gd name="connsiteX11" fmla="*/ 631160 w 4753316"/>
              <a:gd name="connsiteY11" fmla="*/ 149442 h 1195536"/>
              <a:gd name="connsiteX12" fmla="*/ 74721 w 4753316"/>
              <a:gd name="connsiteY12" fmla="*/ 149442 h 1195536"/>
              <a:gd name="connsiteX13" fmla="*/ 0 w 4753316"/>
              <a:gd name="connsiteY13" fmla="*/ 224163 h 1195536"/>
              <a:gd name="connsiteX14" fmla="*/ 0 w 4753316"/>
              <a:gd name="connsiteY14" fmla="*/ 654556 h 1195536"/>
              <a:gd name="connsiteX15" fmla="*/ 0 w 4753316"/>
              <a:gd name="connsiteY15" fmla="*/ 1120815 h 1195536"/>
              <a:gd name="connsiteX16" fmla="*/ 74721 w 4753316"/>
              <a:gd name="connsiteY16" fmla="*/ 1195536 h 1195536"/>
              <a:gd name="connsiteX17" fmla="*/ 149442 w 4753316"/>
              <a:gd name="connsiteY17" fmla="*/ 1120815 h 1195536"/>
              <a:gd name="connsiteX18" fmla="*/ 149442 w 4753316"/>
              <a:gd name="connsiteY18" fmla="*/ 1046094 h 1195536"/>
              <a:gd name="connsiteX19" fmla="*/ 705881 w 4753316"/>
              <a:gd name="connsiteY19" fmla="*/ 1046094 h 1195536"/>
              <a:gd name="connsiteX20" fmla="*/ 1307611 w 4753316"/>
              <a:gd name="connsiteY20" fmla="*/ 1046094 h 1195536"/>
              <a:gd name="connsiteX21" fmla="*/ 1864050 w 4753316"/>
              <a:gd name="connsiteY21" fmla="*/ 1046094 h 1195536"/>
              <a:gd name="connsiteX22" fmla="*/ 2511072 w 4753316"/>
              <a:gd name="connsiteY22" fmla="*/ 1046094 h 1195536"/>
              <a:gd name="connsiteX23" fmla="*/ 3022219 w 4753316"/>
              <a:gd name="connsiteY23" fmla="*/ 1046094 h 1195536"/>
              <a:gd name="connsiteX24" fmla="*/ 3759824 w 4753316"/>
              <a:gd name="connsiteY24" fmla="*/ 1046094 h 1195536"/>
              <a:gd name="connsiteX25" fmla="*/ 4678595 w 4753316"/>
              <a:gd name="connsiteY25" fmla="*/ 1046094 h 1195536"/>
              <a:gd name="connsiteX26" fmla="*/ 4753316 w 4753316"/>
              <a:gd name="connsiteY26" fmla="*/ 971373 h 1195536"/>
              <a:gd name="connsiteX27" fmla="*/ 4753316 w 4753316"/>
              <a:gd name="connsiteY27" fmla="*/ 532014 h 1195536"/>
              <a:gd name="connsiteX28" fmla="*/ 4753316 w 4753316"/>
              <a:gd name="connsiteY28" fmla="*/ 74721 h 1195536"/>
              <a:gd name="connsiteX29" fmla="*/ 74721 w 4753316"/>
              <a:gd name="connsiteY29" fmla="*/ 298884 h 1195536"/>
              <a:gd name="connsiteX30" fmla="*/ 149442 w 4753316"/>
              <a:gd name="connsiteY30" fmla="*/ 224163 h 1195536"/>
              <a:gd name="connsiteX31" fmla="*/ 112081 w 4753316"/>
              <a:gd name="connsiteY31" fmla="*/ 186802 h 1195536"/>
              <a:gd name="connsiteX32" fmla="*/ 74720 w 4753316"/>
              <a:gd name="connsiteY32" fmla="*/ 224163 h 1195536"/>
              <a:gd name="connsiteX33" fmla="*/ 74721 w 4753316"/>
              <a:gd name="connsiteY33" fmla="*/ 298884 h 1195536"/>
              <a:gd name="connsiteX0" fmla="*/ 74721 w 4753316"/>
              <a:gd name="connsiteY0" fmla="*/ 298884 h 1195536"/>
              <a:gd name="connsiteX1" fmla="*/ 149442 w 4753316"/>
              <a:gd name="connsiteY1" fmla="*/ 224163 h 1195536"/>
              <a:gd name="connsiteX2" fmla="*/ 112081 w 4753316"/>
              <a:gd name="connsiteY2" fmla="*/ 186802 h 1195536"/>
              <a:gd name="connsiteX3" fmla="*/ 74720 w 4753316"/>
              <a:gd name="connsiteY3" fmla="*/ 224163 h 1195536"/>
              <a:gd name="connsiteX4" fmla="*/ 74721 w 4753316"/>
              <a:gd name="connsiteY4" fmla="*/ 298884 h 1195536"/>
              <a:gd name="connsiteX5" fmla="*/ 4678595 w 4753316"/>
              <a:gd name="connsiteY5" fmla="*/ 149442 h 1195536"/>
              <a:gd name="connsiteX6" fmla="*/ 4753316 w 4753316"/>
              <a:gd name="connsiteY6" fmla="*/ 74721 h 1195536"/>
              <a:gd name="connsiteX7" fmla="*/ 4678595 w 4753316"/>
              <a:gd name="connsiteY7" fmla="*/ 0 h 1195536"/>
              <a:gd name="connsiteX8" fmla="*/ 4603874 w 4753316"/>
              <a:gd name="connsiteY8" fmla="*/ 74721 h 1195536"/>
              <a:gd name="connsiteX9" fmla="*/ 4641235 w 4753316"/>
              <a:gd name="connsiteY9" fmla="*/ 112082 h 1195536"/>
              <a:gd name="connsiteX10" fmla="*/ 4678596 w 4753316"/>
              <a:gd name="connsiteY10" fmla="*/ 74721 h 1195536"/>
              <a:gd name="connsiteX11" fmla="*/ 4678595 w 4753316"/>
              <a:gd name="connsiteY11" fmla="*/ 149442 h 1195536"/>
              <a:gd name="connsiteX0" fmla="*/ 0 w 4753316"/>
              <a:gd name="connsiteY0" fmla="*/ 224163 h 1195536"/>
              <a:gd name="connsiteX1" fmla="*/ 74721 w 4753316"/>
              <a:gd name="connsiteY1" fmla="*/ 149442 h 1195536"/>
              <a:gd name="connsiteX2" fmla="*/ 585868 w 4753316"/>
              <a:gd name="connsiteY2" fmla="*/ 149442 h 1195536"/>
              <a:gd name="connsiteX3" fmla="*/ 1232890 w 4753316"/>
              <a:gd name="connsiteY3" fmla="*/ 149442 h 1195536"/>
              <a:gd name="connsiteX4" fmla="*/ 1789329 w 4753316"/>
              <a:gd name="connsiteY4" fmla="*/ 149442 h 1195536"/>
              <a:gd name="connsiteX5" fmla="*/ 2436351 w 4753316"/>
              <a:gd name="connsiteY5" fmla="*/ 149442 h 1195536"/>
              <a:gd name="connsiteX6" fmla="*/ 3038081 w 4753316"/>
              <a:gd name="connsiteY6" fmla="*/ 149442 h 1195536"/>
              <a:gd name="connsiteX7" fmla="*/ 3594520 w 4753316"/>
              <a:gd name="connsiteY7" fmla="*/ 149442 h 1195536"/>
              <a:gd name="connsiteX8" fmla="*/ 4603874 w 4753316"/>
              <a:gd name="connsiteY8" fmla="*/ 149442 h 1195536"/>
              <a:gd name="connsiteX9" fmla="*/ 4603874 w 4753316"/>
              <a:gd name="connsiteY9" fmla="*/ 74721 h 1195536"/>
              <a:gd name="connsiteX10" fmla="*/ 4678595 w 4753316"/>
              <a:gd name="connsiteY10" fmla="*/ 0 h 1195536"/>
              <a:gd name="connsiteX11" fmla="*/ 4753316 w 4753316"/>
              <a:gd name="connsiteY11" fmla="*/ 74721 h 1195536"/>
              <a:gd name="connsiteX12" fmla="*/ 4753316 w 4753316"/>
              <a:gd name="connsiteY12" fmla="*/ 540980 h 1195536"/>
              <a:gd name="connsiteX13" fmla="*/ 4753316 w 4753316"/>
              <a:gd name="connsiteY13" fmla="*/ 971373 h 1195536"/>
              <a:gd name="connsiteX14" fmla="*/ 4678595 w 4753316"/>
              <a:gd name="connsiteY14" fmla="*/ 1046094 h 1195536"/>
              <a:gd name="connsiteX15" fmla="*/ 4076865 w 4753316"/>
              <a:gd name="connsiteY15" fmla="*/ 1046094 h 1195536"/>
              <a:gd name="connsiteX16" fmla="*/ 3520426 w 4753316"/>
              <a:gd name="connsiteY16" fmla="*/ 1046094 h 1195536"/>
              <a:gd name="connsiteX17" fmla="*/ 2873404 w 4753316"/>
              <a:gd name="connsiteY17" fmla="*/ 1046094 h 1195536"/>
              <a:gd name="connsiteX18" fmla="*/ 2362257 w 4753316"/>
              <a:gd name="connsiteY18" fmla="*/ 1046094 h 1195536"/>
              <a:gd name="connsiteX19" fmla="*/ 1669943 w 4753316"/>
              <a:gd name="connsiteY19" fmla="*/ 1046094 h 1195536"/>
              <a:gd name="connsiteX20" fmla="*/ 1022922 w 4753316"/>
              <a:gd name="connsiteY20" fmla="*/ 1046094 h 1195536"/>
              <a:gd name="connsiteX21" fmla="*/ 149442 w 4753316"/>
              <a:gd name="connsiteY21" fmla="*/ 1046094 h 1195536"/>
              <a:gd name="connsiteX22" fmla="*/ 149442 w 4753316"/>
              <a:gd name="connsiteY22" fmla="*/ 1120815 h 1195536"/>
              <a:gd name="connsiteX23" fmla="*/ 74721 w 4753316"/>
              <a:gd name="connsiteY23" fmla="*/ 1195536 h 1195536"/>
              <a:gd name="connsiteX24" fmla="*/ 0 w 4753316"/>
              <a:gd name="connsiteY24" fmla="*/ 1120815 h 1195536"/>
              <a:gd name="connsiteX25" fmla="*/ 0 w 4753316"/>
              <a:gd name="connsiteY25" fmla="*/ 672489 h 1195536"/>
              <a:gd name="connsiteX26" fmla="*/ 0 w 4753316"/>
              <a:gd name="connsiteY26" fmla="*/ 224163 h 1195536"/>
              <a:gd name="connsiteX27" fmla="*/ 4603874 w 4753316"/>
              <a:gd name="connsiteY27" fmla="*/ 149442 h 1195536"/>
              <a:gd name="connsiteX28" fmla="*/ 4678595 w 4753316"/>
              <a:gd name="connsiteY28" fmla="*/ 149442 h 1195536"/>
              <a:gd name="connsiteX29" fmla="*/ 4753316 w 4753316"/>
              <a:gd name="connsiteY29" fmla="*/ 74721 h 1195536"/>
              <a:gd name="connsiteX30" fmla="*/ 4678595 w 4753316"/>
              <a:gd name="connsiteY30" fmla="*/ 149442 h 1195536"/>
              <a:gd name="connsiteX31" fmla="*/ 4678595 w 4753316"/>
              <a:gd name="connsiteY31" fmla="*/ 74721 h 1195536"/>
              <a:gd name="connsiteX32" fmla="*/ 4641234 w 4753316"/>
              <a:gd name="connsiteY32" fmla="*/ 112082 h 1195536"/>
              <a:gd name="connsiteX33" fmla="*/ 4603873 w 4753316"/>
              <a:gd name="connsiteY33" fmla="*/ 74721 h 1195536"/>
              <a:gd name="connsiteX34" fmla="*/ 74721 w 4753316"/>
              <a:gd name="connsiteY34" fmla="*/ 298884 h 1195536"/>
              <a:gd name="connsiteX35" fmla="*/ 74721 w 4753316"/>
              <a:gd name="connsiteY35" fmla="*/ 224163 h 1195536"/>
              <a:gd name="connsiteX36" fmla="*/ 112082 w 4753316"/>
              <a:gd name="connsiteY36" fmla="*/ 186802 h 1195536"/>
              <a:gd name="connsiteX37" fmla="*/ 149443 w 4753316"/>
              <a:gd name="connsiteY37" fmla="*/ 224163 h 1195536"/>
              <a:gd name="connsiteX38" fmla="*/ 74722 w 4753316"/>
              <a:gd name="connsiteY38" fmla="*/ 298884 h 1195536"/>
              <a:gd name="connsiteX39" fmla="*/ 1 w 4753316"/>
              <a:gd name="connsiteY39" fmla="*/ 224163 h 1195536"/>
              <a:gd name="connsiteX40" fmla="*/ 149442 w 4753316"/>
              <a:gd name="connsiteY40" fmla="*/ 224163 h 1195536"/>
              <a:gd name="connsiteX41" fmla="*/ 149442 w 4753316"/>
              <a:gd name="connsiteY41" fmla="*/ 635129 h 1195536"/>
              <a:gd name="connsiteX42" fmla="*/ 149442 w 4753316"/>
              <a:gd name="connsiteY42" fmla="*/ 1046094 h 11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753316" h="1195536" stroke="0" extrusionOk="0">
                <a:moveTo>
                  <a:pt x="4753316" y="74721"/>
                </a:moveTo>
                <a:cubicBezTo>
                  <a:pt x="4736413" y="91988"/>
                  <a:pt x="4709752" y="117632"/>
                  <a:pt x="4678595" y="149442"/>
                </a:cubicBezTo>
                <a:cubicBezTo>
                  <a:pt x="4677613" y="115382"/>
                  <a:pt x="4678149" y="93634"/>
                  <a:pt x="4678595" y="74721"/>
                </a:cubicBezTo>
                <a:cubicBezTo>
                  <a:pt x="4679187" y="96110"/>
                  <a:pt x="4661004" y="113667"/>
                  <a:pt x="4641234" y="112082"/>
                </a:cubicBezTo>
                <a:cubicBezTo>
                  <a:pt x="4622485" y="115805"/>
                  <a:pt x="4600681" y="95534"/>
                  <a:pt x="4603873" y="74721"/>
                </a:cubicBezTo>
                <a:cubicBezTo>
                  <a:pt x="4602376" y="97423"/>
                  <a:pt x="4601588" y="129152"/>
                  <a:pt x="4603874" y="149442"/>
                </a:cubicBezTo>
                <a:cubicBezTo>
                  <a:pt x="4279285" y="119435"/>
                  <a:pt x="4076159" y="175654"/>
                  <a:pt x="3911561" y="149442"/>
                </a:cubicBezTo>
                <a:cubicBezTo>
                  <a:pt x="3746963" y="123230"/>
                  <a:pt x="3619833" y="130654"/>
                  <a:pt x="3355122" y="149442"/>
                </a:cubicBezTo>
                <a:cubicBezTo>
                  <a:pt x="3090411" y="168230"/>
                  <a:pt x="2995505" y="157660"/>
                  <a:pt x="2662808" y="149442"/>
                </a:cubicBezTo>
                <a:cubicBezTo>
                  <a:pt x="2330111" y="141224"/>
                  <a:pt x="2260108" y="129671"/>
                  <a:pt x="2015787" y="149442"/>
                </a:cubicBezTo>
                <a:cubicBezTo>
                  <a:pt x="1771466" y="169213"/>
                  <a:pt x="1507035" y="168101"/>
                  <a:pt x="1368765" y="149442"/>
                </a:cubicBezTo>
                <a:cubicBezTo>
                  <a:pt x="1230495" y="130783"/>
                  <a:pt x="914487" y="129605"/>
                  <a:pt x="631160" y="149442"/>
                </a:cubicBezTo>
                <a:cubicBezTo>
                  <a:pt x="347833" y="169279"/>
                  <a:pt x="187503" y="148381"/>
                  <a:pt x="74721" y="149442"/>
                </a:cubicBezTo>
                <a:cubicBezTo>
                  <a:pt x="23517" y="148155"/>
                  <a:pt x="-5484" y="190631"/>
                  <a:pt x="0" y="224163"/>
                </a:cubicBezTo>
                <a:cubicBezTo>
                  <a:pt x="-21479" y="333880"/>
                  <a:pt x="427" y="452355"/>
                  <a:pt x="0" y="654556"/>
                </a:cubicBezTo>
                <a:cubicBezTo>
                  <a:pt x="-427" y="856757"/>
                  <a:pt x="5830" y="983172"/>
                  <a:pt x="0" y="1120815"/>
                </a:cubicBezTo>
                <a:cubicBezTo>
                  <a:pt x="6461" y="1165741"/>
                  <a:pt x="35783" y="1194368"/>
                  <a:pt x="74721" y="1195536"/>
                </a:cubicBezTo>
                <a:cubicBezTo>
                  <a:pt x="125436" y="1194032"/>
                  <a:pt x="140086" y="1157839"/>
                  <a:pt x="149442" y="1120815"/>
                </a:cubicBezTo>
                <a:cubicBezTo>
                  <a:pt x="148498" y="1097111"/>
                  <a:pt x="150057" y="1061760"/>
                  <a:pt x="149442" y="1046094"/>
                </a:cubicBezTo>
                <a:cubicBezTo>
                  <a:pt x="372465" y="1046031"/>
                  <a:pt x="531399" y="1039131"/>
                  <a:pt x="705881" y="1046094"/>
                </a:cubicBezTo>
                <a:cubicBezTo>
                  <a:pt x="880363" y="1053057"/>
                  <a:pt x="1093966" y="1055606"/>
                  <a:pt x="1307611" y="1046094"/>
                </a:cubicBezTo>
                <a:cubicBezTo>
                  <a:pt x="1521256" y="1036583"/>
                  <a:pt x="1587037" y="1060313"/>
                  <a:pt x="1864050" y="1046094"/>
                </a:cubicBezTo>
                <a:cubicBezTo>
                  <a:pt x="2141063" y="1031875"/>
                  <a:pt x="2365658" y="1024618"/>
                  <a:pt x="2511072" y="1046094"/>
                </a:cubicBezTo>
                <a:cubicBezTo>
                  <a:pt x="2656486" y="1067570"/>
                  <a:pt x="2894874" y="1030650"/>
                  <a:pt x="3022219" y="1046094"/>
                </a:cubicBezTo>
                <a:cubicBezTo>
                  <a:pt x="3149564" y="1061538"/>
                  <a:pt x="3573915" y="1077499"/>
                  <a:pt x="3759824" y="1046094"/>
                </a:cubicBezTo>
                <a:cubicBezTo>
                  <a:pt x="3945734" y="1014689"/>
                  <a:pt x="4405339" y="1060122"/>
                  <a:pt x="4678595" y="1046094"/>
                </a:cubicBezTo>
                <a:cubicBezTo>
                  <a:pt x="4716317" y="1046361"/>
                  <a:pt x="4756981" y="1010496"/>
                  <a:pt x="4753316" y="971373"/>
                </a:cubicBezTo>
                <a:cubicBezTo>
                  <a:pt x="4737691" y="753067"/>
                  <a:pt x="4766905" y="660608"/>
                  <a:pt x="4753316" y="532014"/>
                </a:cubicBezTo>
                <a:cubicBezTo>
                  <a:pt x="4739727" y="403420"/>
                  <a:pt x="4734972" y="240274"/>
                  <a:pt x="4753316" y="74721"/>
                </a:cubicBezTo>
                <a:close/>
                <a:moveTo>
                  <a:pt x="74721" y="298884"/>
                </a:moveTo>
                <a:cubicBezTo>
                  <a:pt x="113745" y="296862"/>
                  <a:pt x="150556" y="265053"/>
                  <a:pt x="149442" y="224163"/>
                </a:cubicBezTo>
                <a:cubicBezTo>
                  <a:pt x="150600" y="205163"/>
                  <a:pt x="133316" y="188334"/>
                  <a:pt x="112081" y="186802"/>
                </a:cubicBezTo>
                <a:cubicBezTo>
                  <a:pt x="89286" y="182566"/>
                  <a:pt x="74130" y="204029"/>
                  <a:pt x="74720" y="224163"/>
                </a:cubicBezTo>
                <a:cubicBezTo>
                  <a:pt x="75422" y="244982"/>
                  <a:pt x="71249" y="271871"/>
                  <a:pt x="74721" y="298884"/>
                </a:cubicBezTo>
                <a:close/>
              </a:path>
              <a:path w="4753316" h="1195536" fill="darkenLess" stroke="0" extrusionOk="0">
                <a:moveTo>
                  <a:pt x="74721" y="298884"/>
                </a:moveTo>
                <a:cubicBezTo>
                  <a:pt x="106398" y="298284"/>
                  <a:pt x="145837" y="258625"/>
                  <a:pt x="149442" y="224163"/>
                </a:cubicBezTo>
                <a:cubicBezTo>
                  <a:pt x="152755" y="205588"/>
                  <a:pt x="134041" y="184942"/>
                  <a:pt x="112081" y="186802"/>
                </a:cubicBezTo>
                <a:cubicBezTo>
                  <a:pt x="90075" y="186666"/>
                  <a:pt x="76039" y="207595"/>
                  <a:pt x="74720" y="224163"/>
                </a:cubicBezTo>
                <a:cubicBezTo>
                  <a:pt x="77494" y="247950"/>
                  <a:pt x="78635" y="273220"/>
                  <a:pt x="74721" y="298884"/>
                </a:cubicBezTo>
                <a:close/>
                <a:moveTo>
                  <a:pt x="4678595" y="149442"/>
                </a:moveTo>
                <a:cubicBezTo>
                  <a:pt x="4718432" y="145956"/>
                  <a:pt x="4755321" y="113692"/>
                  <a:pt x="4753316" y="74721"/>
                </a:cubicBezTo>
                <a:cubicBezTo>
                  <a:pt x="4759590" y="27099"/>
                  <a:pt x="4716246" y="9382"/>
                  <a:pt x="4678595" y="0"/>
                </a:cubicBezTo>
                <a:cubicBezTo>
                  <a:pt x="4637616" y="-1927"/>
                  <a:pt x="4594826" y="36303"/>
                  <a:pt x="4603874" y="74721"/>
                </a:cubicBezTo>
                <a:cubicBezTo>
                  <a:pt x="4601758" y="93824"/>
                  <a:pt x="4620996" y="112878"/>
                  <a:pt x="4641235" y="112082"/>
                </a:cubicBezTo>
                <a:cubicBezTo>
                  <a:pt x="4661607" y="114913"/>
                  <a:pt x="4676273" y="93819"/>
                  <a:pt x="4678596" y="74721"/>
                </a:cubicBezTo>
                <a:cubicBezTo>
                  <a:pt x="4679822" y="105327"/>
                  <a:pt x="4673468" y="126388"/>
                  <a:pt x="4678595" y="149442"/>
                </a:cubicBezTo>
                <a:close/>
              </a:path>
              <a:path w="4753316" h="1195536" fill="none" extrusionOk="0">
                <a:moveTo>
                  <a:pt x="0" y="224163"/>
                </a:moveTo>
                <a:cubicBezTo>
                  <a:pt x="-2531" y="191779"/>
                  <a:pt x="32557" y="147806"/>
                  <a:pt x="74721" y="149442"/>
                </a:cubicBezTo>
                <a:cubicBezTo>
                  <a:pt x="187195" y="132312"/>
                  <a:pt x="440489" y="142114"/>
                  <a:pt x="585868" y="149442"/>
                </a:cubicBezTo>
                <a:cubicBezTo>
                  <a:pt x="731247" y="156770"/>
                  <a:pt x="1098105" y="126422"/>
                  <a:pt x="1232890" y="149442"/>
                </a:cubicBezTo>
                <a:cubicBezTo>
                  <a:pt x="1367675" y="172462"/>
                  <a:pt x="1553798" y="154137"/>
                  <a:pt x="1789329" y="149442"/>
                </a:cubicBezTo>
                <a:cubicBezTo>
                  <a:pt x="2024860" y="144747"/>
                  <a:pt x="2177607" y="122272"/>
                  <a:pt x="2436351" y="149442"/>
                </a:cubicBezTo>
                <a:cubicBezTo>
                  <a:pt x="2695095" y="176612"/>
                  <a:pt x="2882787" y="134122"/>
                  <a:pt x="3038081" y="149442"/>
                </a:cubicBezTo>
                <a:cubicBezTo>
                  <a:pt x="3193375" y="164763"/>
                  <a:pt x="3449689" y="170805"/>
                  <a:pt x="3594520" y="149442"/>
                </a:cubicBezTo>
                <a:cubicBezTo>
                  <a:pt x="3739351" y="128079"/>
                  <a:pt x="4325696" y="122801"/>
                  <a:pt x="4603874" y="149442"/>
                </a:cubicBezTo>
                <a:cubicBezTo>
                  <a:pt x="4601499" y="133942"/>
                  <a:pt x="4600642" y="97558"/>
                  <a:pt x="4603874" y="74721"/>
                </a:cubicBezTo>
                <a:cubicBezTo>
                  <a:pt x="4599830" y="33612"/>
                  <a:pt x="4641920" y="5408"/>
                  <a:pt x="4678595" y="0"/>
                </a:cubicBezTo>
                <a:cubicBezTo>
                  <a:pt x="4711836" y="3344"/>
                  <a:pt x="4752271" y="32645"/>
                  <a:pt x="4753316" y="74721"/>
                </a:cubicBezTo>
                <a:cubicBezTo>
                  <a:pt x="4768166" y="251482"/>
                  <a:pt x="4741698" y="415456"/>
                  <a:pt x="4753316" y="540980"/>
                </a:cubicBezTo>
                <a:cubicBezTo>
                  <a:pt x="4764934" y="666504"/>
                  <a:pt x="4773094" y="781360"/>
                  <a:pt x="4753316" y="971373"/>
                </a:cubicBezTo>
                <a:cubicBezTo>
                  <a:pt x="4749390" y="1005437"/>
                  <a:pt x="4719275" y="1038917"/>
                  <a:pt x="4678595" y="1046094"/>
                </a:cubicBezTo>
                <a:cubicBezTo>
                  <a:pt x="4502285" y="1066375"/>
                  <a:pt x="4261857" y="1051756"/>
                  <a:pt x="4076865" y="1046094"/>
                </a:cubicBezTo>
                <a:cubicBezTo>
                  <a:pt x="3891873" y="1040433"/>
                  <a:pt x="3679787" y="1062136"/>
                  <a:pt x="3520426" y="1046094"/>
                </a:cubicBezTo>
                <a:cubicBezTo>
                  <a:pt x="3361065" y="1030052"/>
                  <a:pt x="3193944" y="1078384"/>
                  <a:pt x="2873404" y="1046094"/>
                </a:cubicBezTo>
                <a:cubicBezTo>
                  <a:pt x="2552864" y="1013804"/>
                  <a:pt x="2477212" y="1038074"/>
                  <a:pt x="2362257" y="1046094"/>
                </a:cubicBezTo>
                <a:cubicBezTo>
                  <a:pt x="2247302" y="1054114"/>
                  <a:pt x="1913191" y="1063247"/>
                  <a:pt x="1669943" y="1046094"/>
                </a:cubicBezTo>
                <a:cubicBezTo>
                  <a:pt x="1426695" y="1028941"/>
                  <a:pt x="1290554" y="1018018"/>
                  <a:pt x="1022922" y="1046094"/>
                </a:cubicBezTo>
                <a:cubicBezTo>
                  <a:pt x="755290" y="1074170"/>
                  <a:pt x="570667" y="1053103"/>
                  <a:pt x="149442" y="1046094"/>
                </a:cubicBezTo>
                <a:cubicBezTo>
                  <a:pt x="151557" y="1066936"/>
                  <a:pt x="145839" y="1084416"/>
                  <a:pt x="149442" y="1120815"/>
                </a:cubicBezTo>
                <a:cubicBezTo>
                  <a:pt x="140749" y="1166667"/>
                  <a:pt x="121190" y="1203800"/>
                  <a:pt x="74721" y="1195536"/>
                </a:cubicBezTo>
                <a:cubicBezTo>
                  <a:pt x="34645" y="1195461"/>
                  <a:pt x="6759" y="1163152"/>
                  <a:pt x="0" y="1120815"/>
                </a:cubicBezTo>
                <a:cubicBezTo>
                  <a:pt x="-4184" y="910840"/>
                  <a:pt x="-19610" y="764019"/>
                  <a:pt x="0" y="672489"/>
                </a:cubicBezTo>
                <a:cubicBezTo>
                  <a:pt x="19610" y="580959"/>
                  <a:pt x="-20187" y="410898"/>
                  <a:pt x="0" y="224163"/>
                </a:cubicBezTo>
                <a:close/>
                <a:moveTo>
                  <a:pt x="4603874" y="149442"/>
                </a:moveTo>
                <a:cubicBezTo>
                  <a:pt x="4619344" y="149295"/>
                  <a:pt x="4663271" y="146881"/>
                  <a:pt x="4678595" y="149442"/>
                </a:cubicBezTo>
                <a:cubicBezTo>
                  <a:pt x="4719663" y="145445"/>
                  <a:pt x="4750673" y="115614"/>
                  <a:pt x="4753316" y="74721"/>
                </a:cubicBezTo>
                <a:moveTo>
                  <a:pt x="4678595" y="149442"/>
                </a:moveTo>
                <a:cubicBezTo>
                  <a:pt x="4679760" y="115261"/>
                  <a:pt x="4675351" y="91469"/>
                  <a:pt x="4678595" y="74721"/>
                </a:cubicBezTo>
                <a:cubicBezTo>
                  <a:pt x="4678924" y="90426"/>
                  <a:pt x="4662498" y="113332"/>
                  <a:pt x="4641234" y="112082"/>
                </a:cubicBezTo>
                <a:cubicBezTo>
                  <a:pt x="4619779" y="115302"/>
                  <a:pt x="4606929" y="93835"/>
                  <a:pt x="4603873" y="74721"/>
                </a:cubicBezTo>
                <a:moveTo>
                  <a:pt x="74721" y="298884"/>
                </a:moveTo>
                <a:cubicBezTo>
                  <a:pt x="71679" y="283476"/>
                  <a:pt x="76960" y="257558"/>
                  <a:pt x="74721" y="224163"/>
                </a:cubicBezTo>
                <a:cubicBezTo>
                  <a:pt x="73102" y="205113"/>
                  <a:pt x="86574" y="185405"/>
                  <a:pt x="112082" y="186802"/>
                </a:cubicBezTo>
                <a:cubicBezTo>
                  <a:pt x="133615" y="187644"/>
                  <a:pt x="152205" y="203405"/>
                  <a:pt x="149443" y="224163"/>
                </a:cubicBezTo>
                <a:cubicBezTo>
                  <a:pt x="153109" y="266442"/>
                  <a:pt x="118819" y="298612"/>
                  <a:pt x="74722" y="298884"/>
                </a:cubicBezTo>
                <a:cubicBezTo>
                  <a:pt x="32892" y="290519"/>
                  <a:pt x="-2658" y="266898"/>
                  <a:pt x="1" y="224163"/>
                </a:cubicBezTo>
                <a:moveTo>
                  <a:pt x="149442" y="224163"/>
                </a:moveTo>
                <a:cubicBezTo>
                  <a:pt x="130126" y="362047"/>
                  <a:pt x="132212" y="457998"/>
                  <a:pt x="149442" y="635129"/>
                </a:cubicBezTo>
                <a:cubicBezTo>
                  <a:pt x="166672" y="812260"/>
                  <a:pt x="167056" y="943264"/>
                  <a:pt x="149442" y="1046094"/>
                </a:cubicBezTo>
              </a:path>
              <a:path w="4753316" h="1195536" fill="none" stroke="0" extrusionOk="0">
                <a:moveTo>
                  <a:pt x="0" y="224163"/>
                </a:moveTo>
                <a:cubicBezTo>
                  <a:pt x="3342" y="190225"/>
                  <a:pt x="37668" y="150300"/>
                  <a:pt x="74721" y="149442"/>
                </a:cubicBezTo>
                <a:cubicBezTo>
                  <a:pt x="272736" y="172129"/>
                  <a:pt x="527657" y="174496"/>
                  <a:pt x="812326" y="149442"/>
                </a:cubicBezTo>
                <a:cubicBezTo>
                  <a:pt x="1096996" y="124388"/>
                  <a:pt x="1324851" y="155291"/>
                  <a:pt x="1459348" y="149442"/>
                </a:cubicBezTo>
                <a:cubicBezTo>
                  <a:pt x="1593845" y="143593"/>
                  <a:pt x="1805990" y="149143"/>
                  <a:pt x="1970495" y="149442"/>
                </a:cubicBezTo>
                <a:cubicBezTo>
                  <a:pt x="2135000" y="149741"/>
                  <a:pt x="2312182" y="176508"/>
                  <a:pt x="2572225" y="149442"/>
                </a:cubicBezTo>
                <a:cubicBezTo>
                  <a:pt x="2832268" y="122377"/>
                  <a:pt x="3090687" y="142466"/>
                  <a:pt x="3264539" y="149442"/>
                </a:cubicBezTo>
                <a:cubicBezTo>
                  <a:pt x="3438391" y="156418"/>
                  <a:pt x="3803709" y="177757"/>
                  <a:pt x="3956852" y="149442"/>
                </a:cubicBezTo>
                <a:cubicBezTo>
                  <a:pt x="4109995" y="121127"/>
                  <a:pt x="4325392" y="155922"/>
                  <a:pt x="4603874" y="149442"/>
                </a:cubicBezTo>
                <a:cubicBezTo>
                  <a:pt x="4601831" y="122079"/>
                  <a:pt x="4606666" y="103964"/>
                  <a:pt x="4603874" y="74721"/>
                </a:cubicBezTo>
                <a:cubicBezTo>
                  <a:pt x="4609166" y="30012"/>
                  <a:pt x="4647066" y="-2489"/>
                  <a:pt x="4678595" y="0"/>
                </a:cubicBezTo>
                <a:cubicBezTo>
                  <a:pt x="4709865" y="-1262"/>
                  <a:pt x="4752964" y="35347"/>
                  <a:pt x="4753316" y="74721"/>
                </a:cubicBezTo>
                <a:cubicBezTo>
                  <a:pt x="4732546" y="296776"/>
                  <a:pt x="4762817" y="315194"/>
                  <a:pt x="4753316" y="540980"/>
                </a:cubicBezTo>
                <a:cubicBezTo>
                  <a:pt x="4743815" y="766766"/>
                  <a:pt x="4751981" y="868227"/>
                  <a:pt x="4753316" y="971373"/>
                </a:cubicBezTo>
                <a:cubicBezTo>
                  <a:pt x="4756849" y="1006461"/>
                  <a:pt x="4718721" y="1040212"/>
                  <a:pt x="4678595" y="1046094"/>
                </a:cubicBezTo>
                <a:cubicBezTo>
                  <a:pt x="4569187" y="1021833"/>
                  <a:pt x="4413799" y="1058741"/>
                  <a:pt x="4167448" y="1046094"/>
                </a:cubicBezTo>
                <a:cubicBezTo>
                  <a:pt x="3921097" y="1033447"/>
                  <a:pt x="3737055" y="1038085"/>
                  <a:pt x="3565717" y="1046094"/>
                </a:cubicBezTo>
                <a:cubicBezTo>
                  <a:pt x="3394379" y="1054103"/>
                  <a:pt x="3063667" y="1039809"/>
                  <a:pt x="2828112" y="1046094"/>
                </a:cubicBezTo>
                <a:cubicBezTo>
                  <a:pt x="2592558" y="1052379"/>
                  <a:pt x="2395761" y="1060634"/>
                  <a:pt x="2090508" y="1046094"/>
                </a:cubicBezTo>
                <a:cubicBezTo>
                  <a:pt x="1785255" y="1031554"/>
                  <a:pt x="1647678" y="1048746"/>
                  <a:pt x="1534069" y="1046094"/>
                </a:cubicBezTo>
                <a:cubicBezTo>
                  <a:pt x="1420460" y="1043442"/>
                  <a:pt x="1079357" y="1014433"/>
                  <a:pt x="841755" y="1046094"/>
                </a:cubicBezTo>
                <a:cubicBezTo>
                  <a:pt x="604153" y="1077755"/>
                  <a:pt x="475280" y="1040466"/>
                  <a:pt x="149442" y="1046094"/>
                </a:cubicBezTo>
                <a:cubicBezTo>
                  <a:pt x="152613" y="1069415"/>
                  <a:pt x="152913" y="1100350"/>
                  <a:pt x="149442" y="1120815"/>
                </a:cubicBezTo>
                <a:cubicBezTo>
                  <a:pt x="151704" y="1165318"/>
                  <a:pt x="117958" y="1195277"/>
                  <a:pt x="74721" y="1195536"/>
                </a:cubicBezTo>
                <a:cubicBezTo>
                  <a:pt x="37605" y="1190513"/>
                  <a:pt x="7762" y="1165355"/>
                  <a:pt x="0" y="1120815"/>
                </a:cubicBezTo>
                <a:cubicBezTo>
                  <a:pt x="19308" y="969513"/>
                  <a:pt x="12680" y="793312"/>
                  <a:pt x="0" y="663522"/>
                </a:cubicBezTo>
                <a:cubicBezTo>
                  <a:pt x="-12680" y="533732"/>
                  <a:pt x="-20483" y="419518"/>
                  <a:pt x="0" y="224163"/>
                </a:cubicBezTo>
                <a:close/>
                <a:moveTo>
                  <a:pt x="4603874" y="149442"/>
                </a:moveTo>
                <a:cubicBezTo>
                  <a:pt x="4634211" y="146545"/>
                  <a:pt x="4650115" y="148086"/>
                  <a:pt x="4678595" y="149442"/>
                </a:cubicBezTo>
                <a:cubicBezTo>
                  <a:pt x="4720547" y="147424"/>
                  <a:pt x="4757638" y="119386"/>
                  <a:pt x="4753316" y="74721"/>
                </a:cubicBezTo>
                <a:moveTo>
                  <a:pt x="4678595" y="149442"/>
                </a:moveTo>
                <a:cubicBezTo>
                  <a:pt x="4676109" y="116835"/>
                  <a:pt x="4675017" y="99097"/>
                  <a:pt x="4678595" y="74721"/>
                </a:cubicBezTo>
                <a:cubicBezTo>
                  <a:pt x="4677024" y="97077"/>
                  <a:pt x="4663285" y="114788"/>
                  <a:pt x="4641234" y="112082"/>
                </a:cubicBezTo>
                <a:cubicBezTo>
                  <a:pt x="4618677" y="110232"/>
                  <a:pt x="4607445" y="96435"/>
                  <a:pt x="4603873" y="74721"/>
                </a:cubicBezTo>
                <a:moveTo>
                  <a:pt x="74721" y="298884"/>
                </a:moveTo>
                <a:cubicBezTo>
                  <a:pt x="75364" y="264654"/>
                  <a:pt x="75417" y="260399"/>
                  <a:pt x="74721" y="224163"/>
                </a:cubicBezTo>
                <a:cubicBezTo>
                  <a:pt x="76854" y="202381"/>
                  <a:pt x="87255" y="186639"/>
                  <a:pt x="112082" y="186802"/>
                </a:cubicBezTo>
                <a:cubicBezTo>
                  <a:pt x="136228" y="188830"/>
                  <a:pt x="151214" y="201443"/>
                  <a:pt x="149443" y="224163"/>
                </a:cubicBezTo>
                <a:cubicBezTo>
                  <a:pt x="151364" y="264391"/>
                  <a:pt x="110896" y="301525"/>
                  <a:pt x="74722" y="298884"/>
                </a:cubicBezTo>
                <a:cubicBezTo>
                  <a:pt x="29960" y="306318"/>
                  <a:pt x="3586" y="262143"/>
                  <a:pt x="1" y="224163"/>
                </a:cubicBezTo>
                <a:moveTo>
                  <a:pt x="149442" y="224163"/>
                </a:moveTo>
                <a:cubicBezTo>
                  <a:pt x="151829" y="342167"/>
                  <a:pt x="140488" y="545491"/>
                  <a:pt x="149442" y="643348"/>
                </a:cubicBezTo>
                <a:cubicBezTo>
                  <a:pt x="158396" y="741205"/>
                  <a:pt x="135753" y="955489"/>
                  <a:pt x="149442" y="1046094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Natpis</a:t>
            </a:r>
            <a:r>
              <a:rPr lang="en-US" b="1" dirty="0">
                <a:solidFill>
                  <a:schemeClr val="tx1"/>
                </a:solidFill>
              </a:rPr>
              <a:t> u </a:t>
            </a:r>
            <a:r>
              <a:rPr lang="en-US" b="1" dirty="0" err="1">
                <a:solidFill>
                  <a:schemeClr val="tx1"/>
                </a:solidFill>
              </a:rPr>
              <a:t>dvorištu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Američke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mornarice</a:t>
            </a:r>
            <a:r>
              <a:rPr lang="en-US" b="1" dirty="0">
                <a:solidFill>
                  <a:schemeClr val="tx1"/>
                </a:solidFill>
              </a:rPr>
              <a:t> 1918. god</a:t>
            </a:r>
            <a:r>
              <a:rPr lang="hr-HR" b="1" dirty="0">
                <a:solidFill>
                  <a:schemeClr val="tx1"/>
                </a:solidFill>
              </a:rPr>
              <a:t>ine</a:t>
            </a:r>
            <a:r>
              <a:rPr lang="en-US" b="1" dirty="0">
                <a:solidFill>
                  <a:schemeClr val="tx1"/>
                </a:solidFill>
              </a:rPr>
              <a:t> (US National Archives</a:t>
            </a:r>
            <a:r>
              <a:rPr lang="hr-HR" b="1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691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144D552-6BA7-4294-9D8B-B15C06BBD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191" y="1435970"/>
            <a:ext cx="3832698" cy="5422030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="" xmlns:a16="http://schemas.microsoft.com/office/drawing/2014/main" id="{A32D4484-4ADE-4419-A38F-C34E83C9095D}"/>
              </a:ext>
            </a:extLst>
          </p:cNvPr>
          <p:cNvSpPr/>
          <p:nvPr/>
        </p:nvSpPr>
        <p:spPr>
          <a:xfrm>
            <a:off x="6166734" y="1435970"/>
            <a:ext cx="5465941" cy="3861894"/>
          </a:xfrm>
          <a:custGeom>
            <a:avLst/>
            <a:gdLst>
              <a:gd name="connsiteX0" fmla="*/ -2443658 w 5465941"/>
              <a:gd name="connsiteY0" fmla="*/ 1146094 h 3861894"/>
              <a:gd name="connsiteX1" fmla="*/ -1804539 w 5465941"/>
              <a:gd name="connsiteY1" fmla="*/ 1152555 h 3861894"/>
              <a:gd name="connsiteX2" fmla="*/ -1192050 w 5465941"/>
              <a:gd name="connsiteY2" fmla="*/ 1158746 h 3861894"/>
              <a:gd name="connsiteX3" fmla="*/ -526302 w 5465941"/>
              <a:gd name="connsiteY3" fmla="*/ 1165476 h 3861894"/>
              <a:gd name="connsiteX4" fmla="*/ 219337 w 5465941"/>
              <a:gd name="connsiteY4" fmla="*/ 1173014 h 3861894"/>
              <a:gd name="connsiteX5" fmla="*/ 3165478 w 5465941"/>
              <a:gd name="connsiteY5" fmla="*/ 24334 h 3861894"/>
              <a:gd name="connsiteX6" fmla="*/ 5402859 w 5465941"/>
              <a:gd name="connsiteY6" fmla="*/ 2343429 h 3861894"/>
              <a:gd name="connsiteX7" fmla="*/ 2571656 w 5465941"/>
              <a:gd name="connsiteY7" fmla="*/ 3858528 h 3861894"/>
              <a:gd name="connsiteX8" fmla="*/ 515 w 5465941"/>
              <a:gd name="connsiteY8" fmla="*/ 1893496 h 3861894"/>
              <a:gd name="connsiteX9" fmla="*/ -610528 w 5465941"/>
              <a:gd name="connsiteY9" fmla="*/ 1706646 h 3861894"/>
              <a:gd name="connsiteX10" fmla="*/ -1172688 w 5465941"/>
              <a:gd name="connsiteY10" fmla="*/ 1534743 h 3861894"/>
              <a:gd name="connsiteX11" fmla="*/ -1808173 w 5465941"/>
              <a:gd name="connsiteY11" fmla="*/ 1340419 h 3861894"/>
              <a:gd name="connsiteX12" fmla="*/ -2443658 w 5465941"/>
              <a:gd name="connsiteY12" fmla="*/ 1146094 h 386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65941" h="3861894" fill="none" extrusionOk="0">
                <a:moveTo>
                  <a:pt x="-2443658" y="1146094"/>
                </a:moveTo>
                <a:cubicBezTo>
                  <a:pt x="-2132053" y="1172352"/>
                  <a:pt x="-2039435" y="1169681"/>
                  <a:pt x="-1804539" y="1152555"/>
                </a:cubicBezTo>
                <a:cubicBezTo>
                  <a:pt x="-1569643" y="1135429"/>
                  <a:pt x="-1316371" y="1131854"/>
                  <a:pt x="-1192050" y="1158746"/>
                </a:cubicBezTo>
                <a:cubicBezTo>
                  <a:pt x="-1067729" y="1185638"/>
                  <a:pt x="-771640" y="1169732"/>
                  <a:pt x="-526302" y="1165476"/>
                </a:cubicBezTo>
                <a:cubicBezTo>
                  <a:pt x="-280964" y="1161220"/>
                  <a:pt x="-152322" y="1141586"/>
                  <a:pt x="219337" y="1173014"/>
                </a:cubicBezTo>
                <a:cubicBezTo>
                  <a:pt x="427593" y="380763"/>
                  <a:pt x="2024245" y="-358486"/>
                  <a:pt x="3165478" y="24334"/>
                </a:cubicBezTo>
                <a:cubicBezTo>
                  <a:pt x="4542370" y="348234"/>
                  <a:pt x="5702106" y="1347992"/>
                  <a:pt x="5402859" y="2343429"/>
                </a:cubicBezTo>
                <a:cubicBezTo>
                  <a:pt x="4865800" y="3292614"/>
                  <a:pt x="4001651" y="4077705"/>
                  <a:pt x="2571656" y="3858528"/>
                </a:cubicBezTo>
                <a:cubicBezTo>
                  <a:pt x="1121739" y="3829025"/>
                  <a:pt x="-129831" y="3045073"/>
                  <a:pt x="515" y="1893496"/>
                </a:cubicBezTo>
                <a:cubicBezTo>
                  <a:pt x="-283392" y="1806298"/>
                  <a:pt x="-317925" y="1792247"/>
                  <a:pt x="-610528" y="1706646"/>
                </a:cubicBezTo>
                <a:cubicBezTo>
                  <a:pt x="-903131" y="1621044"/>
                  <a:pt x="-956459" y="1604925"/>
                  <a:pt x="-1172688" y="1534743"/>
                </a:cubicBezTo>
                <a:cubicBezTo>
                  <a:pt x="-1388918" y="1464561"/>
                  <a:pt x="-1542626" y="1409407"/>
                  <a:pt x="-1808173" y="1340419"/>
                </a:cubicBezTo>
                <a:cubicBezTo>
                  <a:pt x="-2073719" y="1271431"/>
                  <a:pt x="-2200916" y="1203961"/>
                  <a:pt x="-2443658" y="1146094"/>
                </a:cubicBezTo>
                <a:close/>
              </a:path>
              <a:path w="5465941" h="3861894" stroke="0" extrusionOk="0">
                <a:moveTo>
                  <a:pt x="-2443658" y="1146094"/>
                </a:moveTo>
                <a:cubicBezTo>
                  <a:pt x="-2191687" y="1148846"/>
                  <a:pt x="-1956121" y="1160735"/>
                  <a:pt x="-1804539" y="1152555"/>
                </a:cubicBezTo>
                <a:cubicBezTo>
                  <a:pt x="-1652957" y="1144375"/>
                  <a:pt x="-1299915" y="1180046"/>
                  <a:pt x="-1112161" y="1159554"/>
                </a:cubicBezTo>
                <a:cubicBezTo>
                  <a:pt x="-924407" y="1139062"/>
                  <a:pt x="-629881" y="1178014"/>
                  <a:pt x="-473042" y="1166015"/>
                </a:cubicBezTo>
                <a:cubicBezTo>
                  <a:pt x="-316203" y="1154016"/>
                  <a:pt x="-36318" y="1149804"/>
                  <a:pt x="219337" y="1173014"/>
                </a:cubicBezTo>
                <a:cubicBezTo>
                  <a:pt x="446540" y="343854"/>
                  <a:pt x="2193384" y="-38590"/>
                  <a:pt x="3165478" y="24334"/>
                </a:cubicBezTo>
                <a:cubicBezTo>
                  <a:pt x="4782467" y="82546"/>
                  <a:pt x="5708586" y="1238200"/>
                  <a:pt x="5402859" y="2343429"/>
                </a:cubicBezTo>
                <a:cubicBezTo>
                  <a:pt x="5207480" y="3397769"/>
                  <a:pt x="3785081" y="4023787"/>
                  <a:pt x="2571656" y="3858528"/>
                </a:cubicBezTo>
                <a:cubicBezTo>
                  <a:pt x="1198912" y="3801759"/>
                  <a:pt x="-102835" y="2791255"/>
                  <a:pt x="515" y="1893496"/>
                </a:cubicBezTo>
                <a:cubicBezTo>
                  <a:pt x="-259978" y="1829194"/>
                  <a:pt x="-436559" y="1754289"/>
                  <a:pt x="-586087" y="1714120"/>
                </a:cubicBezTo>
                <a:cubicBezTo>
                  <a:pt x="-735614" y="1673951"/>
                  <a:pt x="-941322" y="1611966"/>
                  <a:pt x="-1123805" y="1549691"/>
                </a:cubicBezTo>
                <a:cubicBezTo>
                  <a:pt x="-1306288" y="1487417"/>
                  <a:pt x="-1531560" y="1422703"/>
                  <a:pt x="-1759290" y="1355367"/>
                </a:cubicBezTo>
                <a:cubicBezTo>
                  <a:pt x="-1987020" y="1288030"/>
                  <a:pt x="-2207872" y="1218585"/>
                  <a:pt x="-2443658" y="1146094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31277556">
                  <a:prstGeom prst="wedgeEllipseCallout">
                    <a:avLst>
                      <a:gd name="adj1" fmla="val -94707"/>
                      <a:gd name="adj2" fmla="val -2032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</a:rPr>
              <a:t>Pročitaj povijesni koncept – kontinuitet i promjena (U/str. 11)  i odgovori na pitanja ispod teksta. Kratko prokomentiraj zašto su važne mjere koje su tada, ali i u sadašnje vrijeme donijete protiv širenja virusa.</a:t>
            </a:r>
          </a:p>
        </p:txBody>
      </p:sp>
    </p:spTree>
    <p:extLst>
      <p:ext uri="{BB962C8B-B14F-4D97-AF65-F5344CB8AC3E}">
        <p14:creationId xmlns="" xmlns:p14="http://schemas.microsoft.com/office/powerpoint/2010/main" val="316300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karta&#10;&#10;Opis je automatski generiran">
            <a:extLst>
              <a:ext uri="{FF2B5EF4-FFF2-40B4-BE49-F238E27FC236}">
                <a16:creationId xmlns="" xmlns:a16="http://schemas.microsoft.com/office/drawing/2014/main" id="{DC4E13D5-D08F-4789-96C9-6BB359243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863"/>
            <a:ext cx="6190329" cy="4863831"/>
          </a:xfrm>
          <a:prstGeom prst="rect">
            <a:avLst/>
          </a:prstGeom>
        </p:spPr>
      </p:pic>
      <p:pic>
        <p:nvPicPr>
          <p:cNvPr id="7" name="Slika 6" descr="Slika na kojoj se prikazuje karta&#10;&#10;Opis je automatski generiran">
            <a:extLst>
              <a:ext uri="{FF2B5EF4-FFF2-40B4-BE49-F238E27FC236}">
                <a16:creationId xmlns="" xmlns:a16="http://schemas.microsoft.com/office/drawing/2014/main" id="{CDBD37F5-E904-402F-9256-C776D596F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330" y="1147863"/>
            <a:ext cx="6001670" cy="4863831"/>
          </a:xfrm>
          <a:prstGeom prst="rect">
            <a:avLst/>
          </a:prstGeom>
        </p:spPr>
      </p:pic>
      <p:sp>
        <p:nvSpPr>
          <p:cNvPr id="9" name="Pravokutnik: nakošeni 8">
            <a:extLst>
              <a:ext uri="{FF2B5EF4-FFF2-40B4-BE49-F238E27FC236}">
                <a16:creationId xmlns="" xmlns:a16="http://schemas.microsoft.com/office/drawing/2014/main" id="{F1DF1E67-ACDA-4C3A-965C-917A12910B4B}"/>
              </a:ext>
            </a:extLst>
          </p:cNvPr>
          <p:cNvSpPr/>
          <p:nvPr/>
        </p:nvSpPr>
        <p:spPr>
          <a:xfrm>
            <a:off x="735291" y="6132136"/>
            <a:ext cx="4986779" cy="678730"/>
          </a:xfrm>
          <a:custGeom>
            <a:avLst/>
            <a:gdLst>
              <a:gd name="connsiteX0" fmla="*/ 84841 w 4986779"/>
              <a:gd name="connsiteY0" fmla="*/ 84841 h 678730"/>
              <a:gd name="connsiteX1" fmla="*/ 869340 w 4986779"/>
              <a:gd name="connsiteY1" fmla="*/ 84841 h 678730"/>
              <a:gd name="connsiteX2" fmla="*/ 1557496 w 4986779"/>
              <a:gd name="connsiteY2" fmla="*/ 84841 h 678730"/>
              <a:gd name="connsiteX3" fmla="*/ 2341995 w 4986779"/>
              <a:gd name="connsiteY3" fmla="*/ 84841 h 678730"/>
              <a:gd name="connsiteX4" fmla="*/ 2933810 w 4986779"/>
              <a:gd name="connsiteY4" fmla="*/ 84841 h 678730"/>
              <a:gd name="connsiteX5" fmla="*/ 3670137 w 4986779"/>
              <a:gd name="connsiteY5" fmla="*/ 84841 h 678730"/>
              <a:gd name="connsiteX6" fmla="*/ 4901938 w 4986779"/>
              <a:gd name="connsiteY6" fmla="*/ 84841 h 678730"/>
              <a:gd name="connsiteX7" fmla="*/ 4901938 w 4986779"/>
              <a:gd name="connsiteY7" fmla="*/ 593889 h 678730"/>
              <a:gd name="connsiteX8" fmla="*/ 4165610 w 4986779"/>
              <a:gd name="connsiteY8" fmla="*/ 593889 h 678730"/>
              <a:gd name="connsiteX9" fmla="*/ 3573796 w 4986779"/>
              <a:gd name="connsiteY9" fmla="*/ 593889 h 678730"/>
              <a:gd name="connsiteX10" fmla="*/ 2837468 w 4986779"/>
              <a:gd name="connsiteY10" fmla="*/ 593889 h 678730"/>
              <a:gd name="connsiteX11" fmla="*/ 2245653 w 4986779"/>
              <a:gd name="connsiteY11" fmla="*/ 593889 h 678730"/>
              <a:gd name="connsiteX12" fmla="*/ 1653838 w 4986779"/>
              <a:gd name="connsiteY12" fmla="*/ 593889 h 678730"/>
              <a:gd name="connsiteX13" fmla="*/ 869340 w 4986779"/>
              <a:gd name="connsiteY13" fmla="*/ 593889 h 678730"/>
              <a:gd name="connsiteX14" fmla="*/ 84841 w 4986779"/>
              <a:gd name="connsiteY14" fmla="*/ 593889 h 678730"/>
              <a:gd name="connsiteX15" fmla="*/ 84841 w 4986779"/>
              <a:gd name="connsiteY15" fmla="*/ 84841 h 678730"/>
              <a:gd name="connsiteX0" fmla="*/ 0 w 4986779"/>
              <a:gd name="connsiteY0" fmla="*/ 0 h 678730"/>
              <a:gd name="connsiteX1" fmla="*/ 473744 w 4986779"/>
              <a:gd name="connsiteY1" fmla="*/ 0 h 678730"/>
              <a:gd name="connsiteX2" fmla="*/ 947488 w 4986779"/>
              <a:gd name="connsiteY2" fmla="*/ 0 h 678730"/>
              <a:gd name="connsiteX3" fmla="*/ 1421232 w 4986779"/>
              <a:gd name="connsiteY3" fmla="*/ 0 h 678730"/>
              <a:gd name="connsiteX4" fmla="*/ 1944844 w 4986779"/>
              <a:gd name="connsiteY4" fmla="*/ 0 h 678730"/>
              <a:gd name="connsiteX5" fmla="*/ 2667927 w 4986779"/>
              <a:gd name="connsiteY5" fmla="*/ 0 h 678730"/>
              <a:gd name="connsiteX6" fmla="*/ 3141671 w 4986779"/>
              <a:gd name="connsiteY6" fmla="*/ 0 h 678730"/>
              <a:gd name="connsiteX7" fmla="*/ 3665283 w 4986779"/>
              <a:gd name="connsiteY7" fmla="*/ 0 h 678730"/>
              <a:gd name="connsiteX8" fmla="*/ 4139027 w 4986779"/>
              <a:gd name="connsiteY8" fmla="*/ 0 h 678730"/>
              <a:gd name="connsiteX9" fmla="*/ 4986779 w 4986779"/>
              <a:gd name="connsiteY9" fmla="*/ 0 h 678730"/>
              <a:gd name="connsiteX10" fmla="*/ 4901938 w 4986779"/>
              <a:gd name="connsiteY10" fmla="*/ 84841 h 678730"/>
              <a:gd name="connsiteX11" fmla="*/ 4213781 w 4986779"/>
              <a:gd name="connsiteY11" fmla="*/ 84841 h 678730"/>
              <a:gd name="connsiteX12" fmla="*/ 3573796 w 4986779"/>
              <a:gd name="connsiteY12" fmla="*/ 84841 h 678730"/>
              <a:gd name="connsiteX13" fmla="*/ 2933810 w 4986779"/>
              <a:gd name="connsiteY13" fmla="*/ 84841 h 678730"/>
              <a:gd name="connsiteX14" fmla="*/ 2341995 w 4986779"/>
              <a:gd name="connsiteY14" fmla="*/ 84841 h 678730"/>
              <a:gd name="connsiteX15" fmla="*/ 1653838 w 4986779"/>
              <a:gd name="connsiteY15" fmla="*/ 84841 h 678730"/>
              <a:gd name="connsiteX16" fmla="*/ 869340 w 4986779"/>
              <a:gd name="connsiteY16" fmla="*/ 84841 h 678730"/>
              <a:gd name="connsiteX17" fmla="*/ 84841 w 4986779"/>
              <a:gd name="connsiteY17" fmla="*/ 84841 h 678730"/>
              <a:gd name="connsiteX18" fmla="*/ 0 w 4986779"/>
              <a:gd name="connsiteY18" fmla="*/ 0 h 678730"/>
              <a:gd name="connsiteX0" fmla="*/ 0 w 4986779"/>
              <a:gd name="connsiteY0" fmla="*/ 678730 h 678730"/>
              <a:gd name="connsiteX1" fmla="*/ 84841 w 4986779"/>
              <a:gd name="connsiteY1" fmla="*/ 593889 h 678730"/>
              <a:gd name="connsiteX2" fmla="*/ 772998 w 4986779"/>
              <a:gd name="connsiteY2" fmla="*/ 593889 h 678730"/>
              <a:gd name="connsiteX3" fmla="*/ 1412983 w 4986779"/>
              <a:gd name="connsiteY3" fmla="*/ 593889 h 678730"/>
              <a:gd name="connsiteX4" fmla="*/ 2197482 w 4986779"/>
              <a:gd name="connsiteY4" fmla="*/ 593889 h 678730"/>
              <a:gd name="connsiteX5" fmla="*/ 2933810 w 4986779"/>
              <a:gd name="connsiteY5" fmla="*/ 593889 h 678730"/>
              <a:gd name="connsiteX6" fmla="*/ 3525625 w 4986779"/>
              <a:gd name="connsiteY6" fmla="*/ 593889 h 678730"/>
              <a:gd name="connsiteX7" fmla="*/ 4310123 w 4986779"/>
              <a:gd name="connsiteY7" fmla="*/ 593889 h 678730"/>
              <a:gd name="connsiteX8" fmla="*/ 4901938 w 4986779"/>
              <a:gd name="connsiteY8" fmla="*/ 593889 h 678730"/>
              <a:gd name="connsiteX9" fmla="*/ 4986779 w 4986779"/>
              <a:gd name="connsiteY9" fmla="*/ 678730 h 678730"/>
              <a:gd name="connsiteX10" fmla="*/ 4263696 w 4986779"/>
              <a:gd name="connsiteY10" fmla="*/ 678730 h 678730"/>
              <a:gd name="connsiteX11" fmla="*/ 3789952 w 4986779"/>
              <a:gd name="connsiteY11" fmla="*/ 678730 h 678730"/>
              <a:gd name="connsiteX12" fmla="*/ 3266340 w 4986779"/>
              <a:gd name="connsiteY12" fmla="*/ 678730 h 678730"/>
              <a:gd name="connsiteX13" fmla="*/ 2593125 w 4986779"/>
              <a:gd name="connsiteY13" fmla="*/ 678730 h 678730"/>
              <a:gd name="connsiteX14" fmla="*/ 2119381 w 4986779"/>
              <a:gd name="connsiteY14" fmla="*/ 678730 h 678730"/>
              <a:gd name="connsiteX15" fmla="*/ 1545901 w 4986779"/>
              <a:gd name="connsiteY15" fmla="*/ 678730 h 678730"/>
              <a:gd name="connsiteX16" fmla="*/ 922554 w 4986779"/>
              <a:gd name="connsiteY16" fmla="*/ 678730 h 678730"/>
              <a:gd name="connsiteX17" fmla="*/ 0 w 4986779"/>
              <a:gd name="connsiteY17" fmla="*/ 678730 h 678730"/>
              <a:gd name="connsiteX0" fmla="*/ 0 w 4986779"/>
              <a:gd name="connsiteY0" fmla="*/ 0 h 678730"/>
              <a:gd name="connsiteX1" fmla="*/ 84841 w 4986779"/>
              <a:gd name="connsiteY1" fmla="*/ 84841 h 678730"/>
              <a:gd name="connsiteX2" fmla="*/ 84841 w 4986779"/>
              <a:gd name="connsiteY2" fmla="*/ 593889 h 678730"/>
              <a:gd name="connsiteX3" fmla="*/ 0 w 4986779"/>
              <a:gd name="connsiteY3" fmla="*/ 678730 h 678730"/>
              <a:gd name="connsiteX4" fmla="*/ 0 w 4986779"/>
              <a:gd name="connsiteY4" fmla="*/ 0 h 678730"/>
              <a:gd name="connsiteX0" fmla="*/ 4986779 w 4986779"/>
              <a:gd name="connsiteY0" fmla="*/ 0 h 678730"/>
              <a:gd name="connsiteX1" fmla="*/ 4986779 w 4986779"/>
              <a:gd name="connsiteY1" fmla="*/ 678730 h 678730"/>
              <a:gd name="connsiteX2" fmla="*/ 4901938 w 4986779"/>
              <a:gd name="connsiteY2" fmla="*/ 593889 h 678730"/>
              <a:gd name="connsiteX3" fmla="*/ 4901938 w 4986779"/>
              <a:gd name="connsiteY3" fmla="*/ 84841 h 678730"/>
              <a:gd name="connsiteX4" fmla="*/ 4986779 w 4986779"/>
              <a:gd name="connsiteY4" fmla="*/ 0 h 678730"/>
              <a:gd name="connsiteX0" fmla="*/ 0 w 4986779"/>
              <a:gd name="connsiteY0" fmla="*/ 0 h 678730"/>
              <a:gd name="connsiteX1" fmla="*/ 673215 w 4986779"/>
              <a:gd name="connsiteY1" fmla="*/ 0 h 678730"/>
              <a:gd name="connsiteX2" fmla="*/ 1146959 w 4986779"/>
              <a:gd name="connsiteY2" fmla="*/ 0 h 678730"/>
              <a:gd name="connsiteX3" fmla="*/ 1820174 w 4986779"/>
              <a:gd name="connsiteY3" fmla="*/ 0 h 678730"/>
              <a:gd name="connsiteX4" fmla="*/ 2443522 w 4986779"/>
              <a:gd name="connsiteY4" fmla="*/ 0 h 678730"/>
              <a:gd name="connsiteX5" fmla="*/ 2917266 w 4986779"/>
              <a:gd name="connsiteY5" fmla="*/ 0 h 678730"/>
              <a:gd name="connsiteX6" fmla="*/ 3490745 w 4986779"/>
              <a:gd name="connsiteY6" fmla="*/ 0 h 678730"/>
              <a:gd name="connsiteX7" fmla="*/ 4213828 w 4986779"/>
              <a:gd name="connsiteY7" fmla="*/ 0 h 678730"/>
              <a:gd name="connsiteX8" fmla="*/ 4986779 w 4986779"/>
              <a:gd name="connsiteY8" fmla="*/ 0 h 678730"/>
              <a:gd name="connsiteX9" fmla="*/ 4986779 w 4986779"/>
              <a:gd name="connsiteY9" fmla="*/ 678730 h 678730"/>
              <a:gd name="connsiteX10" fmla="*/ 4513035 w 4986779"/>
              <a:gd name="connsiteY10" fmla="*/ 678730 h 678730"/>
              <a:gd name="connsiteX11" fmla="*/ 3789952 w 4986779"/>
              <a:gd name="connsiteY11" fmla="*/ 678730 h 678730"/>
              <a:gd name="connsiteX12" fmla="*/ 3266340 w 4986779"/>
              <a:gd name="connsiteY12" fmla="*/ 678730 h 678730"/>
              <a:gd name="connsiteX13" fmla="*/ 2792596 w 4986779"/>
              <a:gd name="connsiteY13" fmla="*/ 678730 h 678730"/>
              <a:gd name="connsiteX14" fmla="*/ 2069513 w 4986779"/>
              <a:gd name="connsiteY14" fmla="*/ 678730 h 678730"/>
              <a:gd name="connsiteX15" fmla="*/ 1346430 w 4986779"/>
              <a:gd name="connsiteY15" fmla="*/ 678730 h 678730"/>
              <a:gd name="connsiteX16" fmla="*/ 772951 w 4986779"/>
              <a:gd name="connsiteY16" fmla="*/ 678730 h 678730"/>
              <a:gd name="connsiteX17" fmla="*/ 0 w 4986779"/>
              <a:gd name="connsiteY17" fmla="*/ 678730 h 678730"/>
              <a:gd name="connsiteX18" fmla="*/ 0 w 4986779"/>
              <a:gd name="connsiteY18" fmla="*/ 0 h 678730"/>
              <a:gd name="connsiteX19" fmla="*/ 84841 w 4986779"/>
              <a:gd name="connsiteY19" fmla="*/ 84841 h 678730"/>
              <a:gd name="connsiteX20" fmla="*/ 869340 w 4986779"/>
              <a:gd name="connsiteY20" fmla="*/ 84841 h 678730"/>
              <a:gd name="connsiteX21" fmla="*/ 1557496 w 4986779"/>
              <a:gd name="connsiteY21" fmla="*/ 84841 h 678730"/>
              <a:gd name="connsiteX22" fmla="*/ 2245653 w 4986779"/>
              <a:gd name="connsiteY22" fmla="*/ 84841 h 678730"/>
              <a:gd name="connsiteX23" fmla="*/ 2789297 w 4986779"/>
              <a:gd name="connsiteY23" fmla="*/ 84841 h 678730"/>
              <a:gd name="connsiteX24" fmla="*/ 3332941 w 4986779"/>
              <a:gd name="connsiteY24" fmla="*/ 84841 h 678730"/>
              <a:gd name="connsiteX25" fmla="*/ 3924755 w 4986779"/>
              <a:gd name="connsiteY25" fmla="*/ 84841 h 678730"/>
              <a:gd name="connsiteX26" fmla="*/ 4901938 w 4986779"/>
              <a:gd name="connsiteY26" fmla="*/ 84841 h 678730"/>
              <a:gd name="connsiteX27" fmla="*/ 4901938 w 4986779"/>
              <a:gd name="connsiteY27" fmla="*/ 593889 h 678730"/>
              <a:gd name="connsiteX28" fmla="*/ 4358294 w 4986779"/>
              <a:gd name="connsiteY28" fmla="*/ 593889 h 678730"/>
              <a:gd name="connsiteX29" fmla="*/ 3573796 w 4986779"/>
              <a:gd name="connsiteY29" fmla="*/ 593889 h 678730"/>
              <a:gd name="connsiteX30" fmla="*/ 2789297 w 4986779"/>
              <a:gd name="connsiteY30" fmla="*/ 593889 h 678730"/>
              <a:gd name="connsiteX31" fmla="*/ 2149311 w 4986779"/>
              <a:gd name="connsiteY31" fmla="*/ 593889 h 678730"/>
              <a:gd name="connsiteX32" fmla="*/ 1412983 w 4986779"/>
              <a:gd name="connsiteY32" fmla="*/ 593889 h 678730"/>
              <a:gd name="connsiteX33" fmla="*/ 84841 w 4986779"/>
              <a:gd name="connsiteY33" fmla="*/ 593889 h 678730"/>
              <a:gd name="connsiteX34" fmla="*/ 84841 w 4986779"/>
              <a:gd name="connsiteY34" fmla="*/ 84841 h 678730"/>
              <a:gd name="connsiteX35" fmla="*/ 0 w 4986779"/>
              <a:gd name="connsiteY35" fmla="*/ 0 h 678730"/>
              <a:gd name="connsiteX36" fmla="*/ 84841 w 4986779"/>
              <a:gd name="connsiteY36" fmla="*/ 84841 h 678730"/>
              <a:gd name="connsiteX37" fmla="*/ 0 w 4986779"/>
              <a:gd name="connsiteY37" fmla="*/ 678730 h 678730"/>
              <a:gd name="connsiteX38" fmla="*/ 84841 w 4986779"/>
              <a:gd name="connsiteY38" fmla="*/ 593889 h 678730"/>
              <a:gd name="connsiteX39" fmla="*/ 4986779 w 4986779"/>
              <a:gd name="connsiteY39" fmla="*/ 0 h 678730"/>
              <a:gd name="connsiteX40" fmla="*/ 4901938 w 4986779"/>
              <a:gd name="connsiteY40" fmla="*/ 84841 h 678730"/>
              <a:gd name="connsiteX41" fmla="*/ 4986779 w 4986779"/>
              <a:gd name="connsiteY41" fmla="*/ 678730 h 678730"/>
              <a:gd name="connsiteX42" fmla="*/ 4901938 w 4986779"/>
              <a:gd name="connsiteY42" fmla="*/ 593889 h 67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986779" h="678730" stroke="0" extrusionOk="0">
                <a:moveTo>
                  <a:pt x="84841" y="84841"/>
                </a:moveTo>
                <a:cubicBezTo>
                  <a:pt x="410280" y="69964"/>
                  <a:pt x="700380" y="102955"/>
                  <a:pt x="869340" y="84841"/>
                </a:cubicBezTo>
                <a:cubicBezTo>
                  <a:pt x="1038300" y="66727"/>
                  <a:pt x="1304189" y="54389"/>
                  <a:pt x="1557496" y="84841"/>
                </a:cubicBezTo>
                <a:cubicBezTo>
                  <a:pt x="1810803" y="115293"/>
                  <a:pt x="1968841" y="121784"/>
                  <a:pt x="2341995" y="84841"/>
                </a:cubicBezTo>
                <a:cubicBezTo>
                  <a:pt x="2715149" y="47898"/>
                  <a:pt x="2724415" y="98445"/>
                  <a:pt x="2933810" y="84841"/>
                </a:cubicBezTo>
                <a:cubicBezTo>
                  <a:pt x="3143205" y="71237"/>
                  <a:pt x="3393837" y="80579"/>
                  <a:pt x="3670137" y="84841"/>
                </a:cubicBezTo>
                <a:cubicBezTo>
                  <a:pt x="3946437" y="89103"/>
                  <a:pt x="4644934" y="27063"/>
                  <a:pt x="4901938" y="84841"/>
                </a:cubicBezTo>
                <a:cubicBezTo>
                  <a:pt x="4913199" y="216689"/>
                  <a:pt x="4889905" y="380817"/>
                  <a:pt x="4901938" y="593889"/>
                </a:cubicBezTo>
                <a:cubicBezTo>
                  <a:pt x="4560971" y="590152"/>
                  <a:pt x="4350210" y="617711"/>
                  <a:pt x="4165610" y="593889"/>
                </a:cubicBezTo>
                <a:cubicBezTo>
                  <a:pt x="3981010" y="570067"/>
                  <a:pt x="3855722" y="576158"/>
                  <a:pt x="3573796" y="593889"/>
                </a:cubicBezTo>
                <a:cubicBezTo>
                  <a:pt x="3291870" y="611620"/>
                  <a:pt x="3186187" y="593980"/>
                  <a:pt x="2837468" y="593889"/>
                </a:cubicBezTo>
                <a:cubicBezTo>
                  <a:pt x="2488749" y="593798"/>
                  <a:pt x="2399472" y="582204"/>
                  <a:pt x="2245653" y="593889"/>
                </a:cubicBezTo>
                <a:cubicBezTo>
                  <a:pt x="2091834" y="605574"/>
                  <a:pt x="1930411" y="594463"/>
                  <a:pt x="1653838" y="593889"/>
                </a:cubicBezTo>
                <a:cubicBezTo>
                  <a:pt x="1377265" y="593315"/>
                  <a:pt x="1188979" y="598977"/>
                  <a:pt x="869340" y="593889"/>
                </a:cubicBezTo>
                <a:cubicBezTo>
                  <a:pt x="549701" y="588801"/>
                  <a:pt x="287078" y="567686"/>
                  <a:pt x="84841" y="593889"/>
                </a:cubicBezTo>
                <a:cubicBezTo>
                  <a:pt x="97614" y="391520"/>
                  <a:pt x="63753" y="203448"/>
                  <a:pt x="84841" y="84841"/>
                </a:cubicBezTo>
                <a:close/>
              </a:path>
              <a:path w="4986779" h="678730" fill="lightenLess" stroke="0" extrusionOk="0">
                <a:moveTo>
                  <a:pt x="0" y="0"/>
                </a:moveTo>
                <a:cubicBezTo>
                  <a:pt x="228060" y="2662"/>
                  <a:pt x="239814" y="15952"/>
                  <a:pt x="473744" y="0"/>
                </a:cubicBezTo>
                <a:cubicBezTo>
                  <a:pt x="707674" y="-15952"/>
                  <a:pt x="775127" y="20915"/>
                  <a:pt x="947488" y="0"/>
                </a:cubicBezTo>
                <a:cubicBezTo>
                  <a:pt x="1119849" y="-20915"/>
                  <a:pt x="1232071" y="13314"/>
                  <a:pt x="1421232" y="0"/>
                </a:cubicBezTo>
                <a:cubicBezTo>
                  <a:pt x="1610393" y="-13314"/>
                  <a:pt x="1793567" y="22353"/>
                  <a:pt x="1944844" y="0"/>
                </a:cubicBezTo>
                <a:cubicBezTo>
                  <a:pt x="2096121" y="-22353"/>
                  <a:pt x="2487902" y="33031"/>
                  <a:pt x="2667927" y="0"/>
                </a:cubicBezTo>
                <a:cubicBezTo>
                  <a:pt x="2847952" y="-33031"/>
                  <a:pt x="2987512" y="2923"/>
                  <a:pt x="3141671" y="0"/>
                </a:cubicBezTo>
                <a:cubicBezTo>
                  <a:pt x="3295830" y="-2923"/>
                  <a:pt x="3410935" y="-25867"/>
                  <a:pt x="3665283" y="0"/>
                </a:cubicBezTo>
                <a:cubicBezTo>
                  <a:pt x="3919631" y="25867"/>
                  <a:pt x="4037118" y="-11091"/>
                  <a:pt x="4139027" y="0"/>
                </a:cubicBezTo>
                <a:cubicBezTo>
                  <a:pt x="4240936" y="11091"/>
                  <a:pt x="4659012" y="17416"/>
                  <a:pt x="4986779" y="0"/>
                </a:cubicBezTo>
                <a:cubicBezTo>
                  <a:pt x="4951175" y="37289"/>
                  <a:pt x="4937726" y="48109"/>
                  <a:pt x="4901938" y="84841"/>
                </a:cubicBezTo>
                <a:cubicBezTo>
                  <a:pt x="4737517" y="102197"/>
                  <a:pt x="4545885" y="107243"/>
                  <a:pt x="4213781" y="84841"/>
                </a:cubicBezTo>
                <a:cubicBezTo>
                  <a:pt x="3881677" y="62439"/>
                  <a:pt x="3859205" y="65585"/>
                  <a:pt x="3573796" y="84841"/>
                </a:cubicBezTo>
                <a:cubicBezTo>
                  <a:pt x="3288388" y="104097"/>
                  <a:pt x="3137980" y="86328"/>
                  <a:pt x="2933810" y="84841"/>
                </a:cubicBezTo>
                <a:cubicBezTo>
                  <a:pt x="2729640" y="83354"/>
                  <a:pt x="2583158" y="85484"/>
                  <a:pt x="2341995" y="84841"/>
                </a:cubicBezTo>
                <a:cubicBezTo>
                  <a:pt x="2100832" y="84198"/>
                  <a:pt x="1865273" y="71836"/>
                  <a:pt x="1653838" y="84841"/>
                </a:cubicBezTo>
                <a:cubicBezTo>
                  <a:pt x="1442403" y="97846"/>
                  <a:pt x="1091246" y="77057"/>
                  <a:pt x="869340" y="84841"/>
                </a:cubicBezTo>
                <a:cubicBezTo>
                  <a:pt x="647434" y="92625"/>
                  <a:pt x="459227" y="97818"/>
                  <a:pt x="84841" y="84841"/>
                </a:cubicBezTo>
                <a:cubicBezTo>
                  <a:pt x="47280" y="39034"/>
                  <a:pt x="42790" y="37986"/>
                  <a:pt x="0" y="0"/>
                </a:cubicBezTo>
                <a:close/>
              </a:path>
              <a:path w="4986779" h="678730" fill="darkenLess" stroke="0" extrusionOk="0">
                <a:moveTo>
                  <a:pt x="0" y="678730"/>
                </a:moveTo>
                <a:cubicBezTo>
                  <a:pt x="28176" y="658740"/>
                  <a:pt x="47093" y="638414"/>
                  <a:pt x="84841" y="593889"/>
                </a:cubicBezTo>
                <a:cubicBezTo>
                  <a:pt x="346844" y="616577"/>
                  <a:pt x="507090" y="601006"/>
                  <a:pt x="772998" y="593889"/>
                </a:cubicBezTo>
                <a:cubicBezTo>
                  <a:pt x="1038906" y="586772"/>
                  <a:pt x="1106854" y="577106"/>
                  <a:pt x="1412983" y="593889"/>
                </a:cubicBezTo>
                <a:cubicBezTo>
                  <a:pt x="1719113" y="610672"/>
                  <a:pt x="1928078" y="557082"/>
                  <a:pt x="2197482" y="593889"/>
                </a:cubicBezTo>
                <a:cubicBezTo>
                  <a:pt x="2466886" y="630696"/>
                  <a:pt x="2761562" y="629358"/>
                  <a:pt x="2933810" y="593889"/>
                </a:cubicBezTo>
                <a:cubicBezTo>
                  <a:pt x="3106058" y="558420"/>
                  <a:pt x="3375289" y="595609"/>
                  <a:pt x="3525625" y="593889"/>
                </a:cubicBezTo>
                <a:cubicBezTo>
                  <a:pt x="3675962" y="592169"/>
                  <a:pt x="4060168" y="611479"/>
                  <a:pt x="4310123" y="593889"/>
                </a:cubicBezTo>
                <a:cubicBezTo>
                  <a:pt x="4560078" y="576299"/>
                  <a:pt x="4747396" y="574109"/>
                  <a:pt x="4901938" y="593889"/>
                </a:cubicBezTo>
                <a:cubicBezTo>
                  <a:pt x="4923742" y="608184"/>
                  <a:pt x="4962395" y="648189"/>
                  <a:pt x="4986779" y="678730"/>
                </a:cubicBezTo>
                <a:cubicBezTo>
                  <a:pt x="4712091" y="680373"/>
                  <a:pt x="4488960" y="675173"/>
                  <a:pt x="4263696" y="678730"/>
                </a:cubicBezTo>
                <a:cubicBezTo>
                  <a:pt x="4038432" y="682287"/>
                  <a:pt x="3926728" y="682221"/>
                  <a:pt x="3789952" y="678730"/>
                </a:cubicBezTo>
                <a:cubicBezTo>
                  <a:pt x="3653176" y="675239"/>
                  <a:pt x="3404084" y="678209"/>
                  <a:pt x="3266340" y="678730"/>
                </a:cubicBezTo>
                <a:cubicBezTo>
                  <a:pt x="3128596" y="679251"/>
                  <a:pt x="2733777" y="704215"/>
                  <a:pt x="2593125" y="678730"/>
                </a:cubicBezTo>
                <a:cubicBezTo>
                  <a:pt x="2452473" y="653245"/>
                  <a:pt x="2220680" y="695830"/>
                  <a:pt x="2119381" y="678730"/>
                </a:cubicBezTo>
                <a:cubicBezTo>
                  <a:pt x="2018082" y="661630"/>
                  <a:pt x="1782901" y="664328"/>
                  <a:pt x="1545901" y="678730"/>
                </a:cubicBezTo>
                <a:cubicBezTo>
                  <a:pt x="1308901" y="693132"/>
                  <a:pt x="1112563" y="688447"/>
                  <a:pt x="922554" y="678730"/>
                </a:cubicBezTo>
                <a:cubicBezTo>
                  <a:pt x="732545" y="669013"/>
                  <a:pt x="255086" y="684793"/>
                  <a:pt x="0" y="678730"/>
                </a:cubicBezTo>
                <a:close/>
              </a:path>
              <a:path w="4986779" h="678730" fill="lighten" stroke="0" extrusionOk="0">
                <a:moveTo>
                  <a:pt x="0" y="0"/>
                </a:moveTo>
                <a:cubicBezTo>
                  <a:pt x="35474" y="33515"/>
                  <a:pt x="48965" y="56347"/>
                  <a:pt x="84841" y="84841"/>
                </a:cubicBezTo>
                <a:cubicBezTo>
                  <a:pt x="109165" y="321514"/>
                  <a:pt x="84694" y="371489"/>
                  <a:pt x="84841" y="593889"/>
                </a:cubicBezTo>
                <a:cubicBezTo>
                  <a:pt x="49842" y="629192"/>
                  <a:pt x="30061" y="648765"/>
                  <a:pt x="0" y="678730"/>
                </a:cubicBezTo>
                <a:cubicBezTo>
                  <a:pt x="32157" y="508464"/>
                  <a:pt x="-6215" y="284732"/>
                  <a:pt x="0" y="0"/>
                </a:cubicBezTo>
                <a:close/>
              </a:path>
              <a:path w="4986779" h="678730" fill="darken" stroke="0" extrusionOk="0">
                <a:moveTo>
                  <a:pt x="4986779" y="0"/>
                </a:moveTo>
                <a:cubicBezTo>
                  <a:pt x="4958136" y="263316"/>
                  <a:pt x="4987749" y="451308"/>
                  <a:pt x="4986779" y="678730"/>
                </a:cubicBezTo>
                <a:cubicBezTo>
                  <a:pt x="4953685" y="638472"/>
                  <a:pt x="4931870" y="624616"/>
                  <a:pt x="4901938" y="593889"/>
                </a:cubicBezTo>
                <a:cubicBezTo>
                  <a:pt x="4920986" y="468234"/>
                  <a:pt x="4891594" y="216643"/>
                  <a:pt x="4901938" y="84841"/>
                </a:cubicBezTo>
                <a:cubicBezTo>
                  <a:pt x="4934037" y="46478"/>
                  <a:pt x="4949185" y="41327"/>
                  <a:pt x="4986779" y="0"/>
                </a:cubicBezTo>
                <a:close/>
              </a:path>
              <a:path w="4986779" h="678730" fill="none" extrusionOk="0">
                <a:moveTo>
                  <a:pt x="0" y="0"/>
                </a:moveTo>
                <a:cubicBezTo>
                  <a:pt x="138981" y="-16425"/>
                  <a:pt x="381123" y="-14878"/>
                  <a:pt x="673215" y="0"/>
                </a:cubicBezTo>
                <a:cubicBezTo>
                  <a:pt x="965307" y="14878"/>
                  <a:pt x="981270" y="7409"/>
                  <a:pt x="1146959" y="0"/>
                </a:cubicBezTo>
                <a:cubicBezTo>
                  <a:pt x="1312648" y="-7409"/>
                  <a:pt x="1626591" y="33248"/>
                  <a:pt x="1820174" y="0"/>
                </a:cubicBezTo>
                <a:cubicBezTo>
                  <a:pt x="2013758" y="-33248"/>
                  <a:pt x="2166854" y="-10265"/>
                  <a:pt x="2443522" y="0"/>
                </a:cubicBezTo>
                <a:cubicBezTo>
                  <a:pt x="2720190" y="10265"/>
                  <a:pt x="2812992" y="2611"/>
                  <a:pt x="2917266" y="0"/>
                </a:cubicBezTo>
                <a:cubicBezTo>
                  <a:pt x="3021540" y="-2611"/>
                  <a:pt x="3205632" y="-8733"/>
                  <a:pt x="3490745" y="0"/>
                </a:cubicBezTo>
                <a:cubicBezTo>
                  <a:pt x="3775858" y="8733"/>
                  <a:pt x="4065118" y="31938"/>
                  <a:pt x="4213828" y="0"/>
                </a:cubicBezTo>
                <a:cubicBezTo>
                  <a:pt x="4362538" y="-31938"/>
                  <a:pt x="4794174" y="4478"/>
                  <a:pt x="4986779" y="0"/>
                </a:cubicBezTo>
                <a:cubicBezTo>
                  <a:pt x="4998424" y="312800"/>
                  <a:pt x="4989137" y="476020"/>
                  <a:pt x="4986779" y="678730"/>
                </a:cubicBezTo>
                <a:cubicBezTo>
                  <a:pt x="4880564" y="664166"/>
                  <a:pt x="4645473" y="686563"/>
                  <a:pt x="4513035" y="678730"/>
                </a:cubicBezTo>
                <a:cubicBezTo>
                  <a:pt x="4380597" y="670897"/>
                  <a:pt x="4058382" y="694135"/>
                  <a:pt x="3789952" y="678730"/>
                </a:cubicBezTo>
                <a:cubicBezTo>
                  <a:pt x="3521522" y="663325"/>
                  <a:pt x="3415426" y="661332"/>
                  <a:pt x="3266340" y="678730"/>
                </a:cubicBezTo>
                <a:cubicBezTo>
                  <a:pt x="3117254" y="696128"/>
                  <a:pt x="2988294" y="696181"/>
                  <a:pt x="2792596" y="678730"/>
                </a:cubicBezTo>
                <a:cubicBezTo>
                  <a:pt x="2596898" y="661279"/>
                  <a:pt x="2400997" y="669054"/>
                  <a:pt x="2069513" y="678730"/>
                </a:cubicBezTo>
                <a:cubicBezTo>
                  <a:pt x="1738029" y="688406"/>
                  <a:pt x="1552177" y="686618"/>
                  <a:pt x="1346430" y="678730"/>
                </a:cubicBezTo>
                <a:cubicBezTo>
                  <a:pt x="1140683" y="670842"/>
                  <a:pt x="1008000" y="669782"/>
                  <a:pt x="772951" y="678730"/>
                </a:cubicBezTo>
                <a:cubicBezTo>
                  <a:pt x="537902" y="687678"/>
                  <a:pt x="253596" y="655372"/>
                  <a:pt x="0" y="678730"/>
                </a:cubicBezTo>
                <a:cubicBezTo>
                  <a:pt x="14254" y="518244"/>
                  <a:pt x="-15144" y="209786"/>
                  <a:pt x="0" y="0"/>
                </a:cubicBezTo>
                <a:close/>
                <a:moveTo>
                  <a:pt x="84841" y="84841"/>
                </a:moveTo>
                <a:cubicBezTo>
                  <a:pt x="403668" y="71149"/>
                  <a:pt x="593506" y="59246"/>
                  <a:pt x="869340" y="84841"/>
                </a:cubicBezTo>
                <a:cubicBezTo>
                  <a:pt x="1145174" y="110436"/>
                  <a:pt x="1254203" y="91690"/>
                  <a:pt x="1557496" y="84841"/>
                </a:cubicBezTo>
                <a:cubicBezTo>
                  <a:pt x="1860789" y="77992"/>
                  <a:pt x="1996171" y="69768"/>
                  <a:pt x="2245653" y="84841"/>
                </a:cubicBezTo>
                <a:cubicBezTo>
                  <a:pt x="2495135" y="99914"/>
                  <a:pt x="2647837" y="102503"/>
                  <a:pt x="2789297" y="84841"/>
                </a:cubicBezTo>
                <a:cubicBezTo>
                  <a:pt x="2930757" y="67179"/>
                  <a:pt x="3145124" y="78144"/>
                  <a:pt x="3332941" y="84841"/>
                </a:cubicBezTo>
                <a:cubicBezTo>
                  <a:pt x="3520758" y="91538"/>
                  <a:pt x="3751154" y="76185"/>
                  <a:pt x="3924755" y="84841"/>
                </a:cubicBezTo>
                <a:cubicBezTo>
                  <a:pt x="4098356" y="93497"/>
                  <a:pt x="4663899" y="109517"/>
                  <a:pt x="4901938" y="84841"/>
                </a:cubicBezTo>
                <a:cubicBezTo>
                  <a:pt x="4911792" y="247307"/>
                  <a:pt x="4909148" y="457925"/>
                  <a:pt x="4901938" y="593889"/>
                </a:cubicBezTo>
                <a:cubicBezTo>
                  <a:pt x="4655136" y="615235"/>
                  <a:pt x="4586952" y="598488"/>
                  <a:pt x="4358294" y="593889"/>
                </a:cubicBezTo>
                <a:cubicBezTo>
                  <a:pt x="4129636" y="589290"/>
                  <a:pt x="3812418" y="632753"/>
                  <a:pt x="3573796" y="593889"/>
                </a:cubicBezTo>
                <a:cubicBezTo>
                  <a:pt x="3335174" y="555025"/>
                  <a:pt x="3034511" y="563085"/>
                  <a:pt x="2789297" y="593889"/>
                </a:cubicBezTo>
                <a:cubicBezTo>
                  <a:pt x="2544083" y="624693"/>
                  <a:pt x="2295303" y="591476"/>
                  <a:pt x="2149311" y="593889"/>
                </a:cubicBezTo>
                <a:cubicBezTo>
                  <a:pt x="2003319" y="596302"/>
                  <a:pt x="1583081" y="584449"/>
                  <a:pt x="1412983" y="593889"/>
                </a:cubicBezTo>
                <a:cubicBezTo>
                  <a:pt x="1242885" y="603329"/>
                  <a:pt x="544262" y="628041"/>
                  <a:pt x="84841" y="593889"/>
                </a:cubicBezTo>
                <a:cubicBezTo>
                  <a:pt x="78614" y="435490"/>
                  <a:pt x="77834" y="308837"/>
                  <a:pt x="84841" y="84841"/>
                </a:cubicBezTo>
                <a:close/>
                <a:moveTo>
                  <a:pt x="0" y="0"/>
                </a:moveTo>
                <a:cubicBezTo>
                  <a:pt x="41006" y="40249"/>
                  <a:pt x="50314" y="49342"/>
                  <a:pt x="84841" y="84841"/>
                </a:cubicBezTo>
                <a:moveTo>
                  <a:pt x="0" y="678730"/>
                </a:moveTo>
                <a:cubicBezTo>
                  <a:pt x="37582" y="641307"/>
                  <a:pt x="39151" y="631977"/>
                  <a:pt x="84841" y="593889"/>
                </a:cubicBezTo>
                <a:moveTo>
                  <a:pt x="4986779" y="0"/>
                </a:moveTo>
                <a:cubicBezTo>
                  <a:pt x="4951879" y="41592"/>
                  <a:pt x="4932651" y="50904"/>
                  <a:pt x="4901938" y="84841"/>
                </a:cubicBezTo>
                <a:moveTo>
                  <a:pt x="4986779" y="678730"/>
                </a:moveTo>
                <a:cubicBezTo>
                  <a:pt x="4945762" y="637752"/>
                  <a:pt x="4937387" y="635361"/>
                  <a:pt x="4901938" y="593889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="" xmlns:ask="http://schemas.microsoft.com/office/drawing/2018/sketchyshapes" sd="865280958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noFill/>
            </a:endParaRPr>
          </a:p>
        </p:txBody>
      </p:sp>
      <p:sp>
        <p:nvSpPr>
          <p:cNvPr id="10" name="Pravokutnik: nakošeni 9">
            <a:extLst>
              <a:ext uri="{FF2B5EF4-FFF2-40B4-BE49-F238E27FC236}">
                <a16:creationId xmlns="" xmlns:a16="http://schemas.microsoft.com/office/drawing/2014/main" id="{8ED37061-43F6-4715-BAEE-D0E17492FFC5}"/>
              </a:ext>
            </a:extLst>
          </p:cNvPr>
          <p:cNvSpPr/>
          <p:nvPr/>
        </p:nvSpPr>
        <p:spPr>
          <a:xfrm>
            <a:off x="6685175" y="6132136"/>
            <a:ext cx="4986779" cy="678730"/>
          </a:xfrm>
          <a:custGeom>
            <a:avLst/>
            <a:gdLst>
              <a:gd name="connsiteX0" fmla="*/ 84841 w 4986779"/>
              <a:gd name="connsiteY0" fmla="*/ 84841 h 678730"/>
              <a:gd name="connsiteX1" fmla="*/ 628485 w 4986779"/>
              <a:gd name="connsiteY1" fmla="*/ 84841 h 678730"/>
              <a:gd name="connsiteX2" fmla="*/ 1316642 w 4986779"/>
              <a:gd name="connsiteY2" fmla="*/ 84841 h 678730"/>
              <a:gd name="connsiteX3" fmla="*/ 1956627 w 4986779"/>
              <a:gd name="connsiteY3" fmla="*/ 84841 h 678730"/>
              <a:gd name="connsiteX4" fmla="*/ 2548442 w 4986779"/>
              <a:gd name="connsiteY4" fmla="*/ 84841 h 678730"/>
              <a:gd name="connsiteX5" fmla="*/ 3092086 w 4986779"/>
              <a:gd name="connsiteY5" fmla="*/ 84841 h 678730"/>
              <a:gd name="connsiteX6" fmla="*/ 3828414 w 4986779"/>
              <a:gd name="connsiteY6" fmla="*/ 84841 h 678730"/>
              <a:gd name="connsiteX7" fmla="*/ 4901938 w 4986779"/>
              <a:gd name="connsiteY7" fmla="*/ 84841 h 678730"/>
              <a:gd name="connsiteX8" fmla="*/ 4901938 w 4986779"/>
              <a:gd name="connsiteY8" fmla="*/ 593889 h 678730"/>
              <a:gd name="connsiteX9" fmla="*/ 4213781 w 4986779"/>
              <a:gd name="connsiteY9" fmla="*/ 593889 h 678730"/>
              <a:gd name="connsiteX10" fmla="*/ 3621967 w 4986779"/>
              <a:gd name="connsiteY10" fmla="*/ 593889 h 678730"/>
              <a:gd name="connsiteX11" fmla="*/ 2933810 w 4986779"/>
              <a:gd name="connsiteY11" fmla="*/ 593889 h 678730"/>
              <a:gd name="connsiteX12" fmla="*/ 2245653 w 4986779"/>
              <a:gd name="connsiteY12" fmla="*/ 593889 h 678730"/>
              <a:gd name="connsiteX13" fmla="*/ 1461154 w 4986779"/>
              <a:gd name="connsiteY13" fmla="*/ 593889 h 678730"/>
              <a:gd name="connsiteX14" fmla="*/ 724827 w 4986779"/>
              <a:gd name="connsiteY14" fmla="*/ 593889 h 678730"/>
              <a:gd name="connsiteX15" fmla="*/ 84841 w 4986779"/>
              <a:gd name="connsiteY15" fmla="*/ 593889 h 678730"/>
              <a:gd name="connsiteX16" fmla="*/ 84841 w 4986779"/>
              <a:gd name="connsiteY16" fmla="*/ 84841 h 678730"/>
              <a:gd name="connsiteX0" fmla="*/ 0 w 4986779"/>
              <a:gd name="connsiteY0" fmla="*/ 0 h 678730"/>
              <a:gd name="connsiteX1" fmla="*/ 623347 w 4986779"/>
              <a:gd name="connsiteY1" fmla="*/ 0 h 678730"/>
              <a:gd name="connsiteX2" fmla="*/ 1146959 w 4986779"/>
              <a:gd name="connsiteY2" fmla="*/ 0 h 678730"/>
              <a:gd name="connsiteX3" fmla="*/ 1670571 w 4986779"/>
              <a:gd name="connsiteY3" fmla="*/ 0 h 678730"/>
              <a:gd name="connsiteX4" fmla="*/ 2194183 w 4986779"/>
              <a:gd name="connsiteY4" fmla="*/ 0 h 678730"/>
              <a:gd name="connsiteX5" fmla="*/ 2717795 w 4986779"/>
              <a:gd name="connsiteY5" fmla="*/ 0 h 678730"/>
              <a:gd name="connsiteX6" fmla="*/ 3440878 w 4986779"/>
              <a:gd name="connsiteY6" fmla="*/ 0 h 678730"/>
              <a:gd name="connsiteX7" fmla="*/ 4014357 w 4986779"/>
              <a:gd name="connsiteY7" fmla="*/ 0 h 678730"/>
              <a:gd name="connsiteX8" fmla="*/ 4986779 w 4986779"/>
              <a:gd name="connsiteY8" fmla="*/ 0 h 678730"/>
              <a:gd name="connsiteX9" fmla="*/ 4901938 w 4986779"/>
              <a:gd name="connsiteY9" fmla="*/ 84841 h 678730"/>
              <a:gd name="connsiteX10" fmla="*/ 4261952 w 4986779"/>
              <a:gd name="connsiteY10" fmla="*/ 84841 h 678730"/>
              <a:gd name="connsiteX11" fmla="*/ 3621967 w 4986779"/>
              <a:gd name="connsiteY11" fmla="*/ 84841 h 678730"/>
              <a:gd name="connsiteX12" fmla="*/ 3078323 w 4986779"/>
              <a:gd name="connsiteY12" fmla="*/ 84841 h 678730"/>
              <a:gd name="connsiteX13" fmla="*/ 2293824 w 4986779"/>
              <a:gd name="connsiteY13" fmla="*/ 84841 h 678730"/>
              <a:gd name="connsiteX14" fmla="*/ 1509325 w 4986779"/>
              <a:gd name="connsiteY14" fmla="*/ 84841 h 678730"/>
              <a:gd name="connsiteX15" fmla="*/ 869340 w 4986779"/>
              <a:gd name="connsiteY15" fmla="*/ 84841 h 678730"/>
              <a:gd name="connsiteX16" fmla="*/ 84841 w 4986779"/>
              <a:gd name="connsiteY16" fmla="*/ 84841 h 678730"/>
              <a:gd name="connsiteX17" fmla="*/ 0 w 4986779"/>
              <a:gd name="connsiteY17" fmla="*/ 0 h 678730"/>
              <a:gd name="connsiteX0" fmla="*/ 0 w 4986779"/>
              <a:gd name="connsiteY0" fmla="*/ 678730 h 678730"/>
              <a:gd name="connsiteX1" fmla="*/ 84841 w 4986779"/>
              <a:gd name="connsiteY1" fmla="*/ 593889 h 678730"/>
              <a:gd name="connsiteX2" fmla="*/ 724827 w 4986779"/>
              <a:gd name="connsiteY2" fmla="*/ 593889 h 678730"/>
              <a:gd name="connsiteX3" fmla="*/ 1461154 w 4986779"/>
              <a:gd name="connsiteY3" fmla="*/ 593889 h 678730"/>
              <a:gd name="connsiteX4" fmla="*/ 2052969 w 4986779"/>
              <a:gd name="connsiteY4" fmla="*/ 593889 h 678730"/>
              <a:gd name="connsiteX5" fmla="*/ 2596613 w 4986779"/>
              <a:gd name="connsiteY5" fmla="*/ 593889 h 678730"/>
              <a:gd name="connsiteX6" fmla="*/ 3188428 w 4986779"/>
              <a:gd name="connsiteY6" fmla="*/ 593889 h 678730"/>
              <a:gd name="connsiteX7" fmla="*/ 3972926 w 4986779"/>
              <a:gd name="connsiteY7" fmla="*/ 593889 h 678730"/>
              <a:gd name="connsiteX8" fmla="*/ 4901938 w 4986779"/>
              <a:gd name="connsiteY8" fmla="*/ 593889 h 678730"/>
              <a:gd name="connsiteX9" fmla="*/ 4986779 w 4986779"/>
              <a:gd name="connsiteY9" fmla="*/ 678730 h 678730"/>
              <a:gd name="connsiteX10" fmla="*/ 4363432 w 4986779"/>
              <a:gd name="connsiteY10" fmla="*/ 678730 h 678730"/>
              <a:gd name="connsiteX11" fmla="*/ 3889688 w 4986779"/>
              <a:gd name="connsiteY11" fmla="*/ 678730 h 678730"/>
              <a:gd name="connsiteX12" fmla="*/ 3316208 w 4986779"/>
              <a:gd name="connsiteY12" fmla="*/ 678730 h 678730"/>
              <a:gd name="connsiteX13" fmla="*/ 2742728 w 4986779"/>
              <a:gd name="connsiteY13" fmla="*/ 678730 h 678730"/>
              <a:gd name="connsiteX14" fmla="*/ 2069513 w 4986779"/>
              <a:gd name="connsiteY14" fmla="*/ 678730 h 678730"/>
              <a:gd name="connsiteX15" fmla="*/ 1346430 w 4986779"/>
              <a:gd name="connsiteY15" fmla="*/ 678730 h 678730"/>
              <a:gd name="connsiteX16" fmla="*/ 772951 w 4986779"/>
              <a:gd name="connsiteY16" fmla="*/ 678730 h 678730"/>
              <a:gd name="connsiteX17" fmla="*/ 0 w 4986779"/>
              <a:gd name="connsiteY17" fmla="*/ 678730 h 678730"/>
              <a:gd name="connsiteX0" fmla="*/ 0 w 4986779"/>
              <a:gd name="connsiteY0" fmla="*/ 0 h 678730"/>
              <a:gd name="connsiteX1" fmla="*/ 84841 w 4986779"/>
              <a:gd name="connsiteY1" fmla="*/ 84841 h 678730"/>
              <a:gd name="connsiteX2" fmla="*/ 84841 w 4986779"/>
              <a:gd name="connsiteY2" fmla="*/ 593889 h 678730"/>
              <a:gd name="connsiteX3" fmla="*/ 0 w 4986779"/>
              <a:gd name="connsiteY3" fmla="*/ 678730 h 678730"/>
              <a:gd name="connsiteX4" fmla="*/ 0 w 4986779"/>
              <a:gd name="connsiteY4" fmla="*/ 0 h 678730"/>
              <a:gd name="connsiteX0" fmla="*/ 4986779 w 4986779"/>
              <a:gd name="connsiteY0" fmla="*/ 0 h 678730"/>
              <a:gd name="connsiteX1" fmla="*/ 4986779 w 4986779"/>
              <a:gd name="connsiteY1" fmla="*/ 678730 h 678730"/>
              <a:gd name="connsiteX2" fmla="*/ 4901938 w 4986779"/>
              <a:gd name="connsiteY2" fmla="*/ 593889 h 678730"/>
              <a:gd name="connsiteX3" fmla="*/ 4901938 w 4986779"/>
              <a:gd name="connsiteY3" fmla="*/ 84841 h 678730"/>
              <a:gd name="connsiteX4" fmla="*/ 4986779 w 4986779"/>
              <a:gd name="connsiteY4" fmla="*/ 0 h 678730"/>
              <a:gd name="connsiteX0" fmla="*/ 0 w 4986779"/>
              <a:gd name="connsiteY0" fmla="*/ 0 h 678730"/>
              <a:gd name="connsiteX1" fmla="*/ 673215 w 4986779"/>
              <a:gd name="connsiteY1" fmla="*/ 0 h 678730"/>
              <a:gd name="connsiteX2" fmla="*/ 1196827 w 4986779"/>
              <a:gd name="connsiteY2" fmla="*/ 0 h 678730"/>
              <a:gd name="connsiteX3" fmla="*/ 1670571 w 4986779"/>
              <a:gd name="connsiteY3" fmla="*/ 0 h 678730"/>
              <a:gd name="connsiteX4" fmla="*/ 2244051 w 4986779"/>
              <a:gd name="connsiteY4" fmla="*/ 0 h 678730"/>
              <a:gd name="connsiteX5" fmla="*/ 2967134 w 4986779"/>
              <a:gd name="connsiteY5" fmla="*/ 0 h 678730"/>
              <a:gd name="connsiteX6" fmla="*/ 3640349 w 4986779"/>
              <a:gd name="connsiteY6" fmla="*/ 0 h 678730"/>
              <a:gd name="connsiteX7" fmla="*/ 4313564 w 4986779"/>
              <a:gd name="connsiteY7" fmla="*/ 0 h 678730"/>
              <a:gd name="connsiteX8" fmla="*/ 4986779 w 4986779"/>
              <a:gd name="connsiteY8" fmla="*/ 0 h 678730"/>
              <a:gd name="connsiteX9" fmla="*/ 4986779 w 4986779"/>
              <a:gd name="connsiteY9" fmla="*/ 678730 h 678730"/>
              <a:gd name="connsiteX10" fmla="*/ 4413299 w 4986779"/>
              <a:gd name="connsiteY10" fmla="*/ 678730 h 678730"/>
              <a:gd name="connsiteX11" fmla="*/ 3789952 w 4986779"/>
              <a:gd name="connsiteY11" fmla="*/ 678730 h 678730"/>
              <a:gd name="connsiteX12" fmla="*/ 3316208 w 4986779"/>
              <a:gd name="connsiteY12" fmla="*/ 678730 h 678730"/>
              <a:gd name="connsiteX13" fmla="*/ 2742728 w 4986779"/>
              <a:gd name="connsiteY13" fmla="*/ 678730 h 678730"/>
              <a:gd name="connsiteX14" fmla="*/ 2069513 w 4986779"/>
              <a:gd name="connsiteY14" fmla="*/ 678730 h 678730"/>
              <a:gd name="connsiteX15" fmla="*/ 1396298 w 4986779"/>
              <a:gd name="connsiteY15" fmla="*/ 678730 h 678730"/>
              <a:gd name="connsiteX16" fmla="*/ 922554 w 4986779"/>
              <a:gd name="connsiteY16" fmla="*/ 678730 h 678730"/>
              <a:gd name="connsiteX17" fmla="*/ 0 w 4986779"/>
              <a:gd name="connsiteY17" fmla="*/ 678730 h 678730"/>
              <a:gd name="connsiteX18" fmla="*/ 0 w 4986779"/>
              <a:gd name="connsiteY18" fmla="*/ 0 h 678730"/>
              <a:gd name="connsiteX19" fmla="*/ 84841 w 4986779"/>
              <a:gd name="connsiteY19" fmla="*/ 84841 h 678730"/>
              <a:gd name="connsiteX20" fmla="*/ 869340 w 4986779"/>
              <a:gd name="connsiteY20" fmla="*/ 84841 h 678730"/>
              <a:gd name="connsiteX21" fmla="*/ 1412983 w 4986779"/>
              <a:gd name="connsiteY21" fmla="*/ 84841 h 678730"/>
              <a:gd name="connsiteX22" fmla="*/ 1956627 w 4986779"/>
              <a:gd name="connsiteY22" fmla="*/ 84841 h 678730"/>
              <a:gd name="connsiteX23" fmla="*/ 2692955 w 4986779"/>
              <a:gd name="connsiteY23" fmla="*/ 84841 h 678730"/>
              <a:gd name="connsiteX24" fmla="*/ 3381112 w 4986779"/>
              <a:gd name="connsiteY24" fmla="*/ 84841 h 678730"/>
              <a:gd name="connsiteX25" fmla="*/ 4165610 w 4986779"/>
              <a:gd name="connsiteY25" fmla="*/ 84841 h 678730"/>
              <a:gd name="connsiteX26" fmla="*/ 4901938 w 4986779"/>
              <a:gd name="connsiteY26" fmla="*/ 84841 h 678730"/>
              <a:gd name="connsiteX27" fmla="*/ 4901938 w 4986779"/>
              <a:gd name="connsiteY27" fmla="*/ 593889 h 678730"/>
              <a:gd name="connsiteX28" fmla="*/ 4117439 w 4986779"/>
              <a:gd name="connsiteY28" fmla="*/ 593889 h 678730"/>
              <a:gd name="connsiteX29" fmla="*/ 3332941 w 4986779"/>
              <a:gd name="connsiteY29" fmla="*/ 593889 h 678730"/>
              <a:gd name="connsiteX30" fmla="*/ 2548442 w 4986779"/>
              <a:gd name="connsiteY30" fmla="*/ 593889 h 678730"/>
              <a:gd name="connsiteX31" fmla="*/ 1812114 w 4986779"/>
              <a:gd name="connsiteY31" fmla="*/ 593889 h 678730"/>
              <a:gd name="connsiteX32" fmla="*/ 1027616 w 4986779"/>
              <a:gd name="connsiteY32" fmla="*/ 593889 h 678730"/>
              <a:gd name="connsiteX33" fmla="*/ 84841 w 4986779"/>
              <a:gd name="connsiteY33" fmla="*/ 593889 h 678730"/>
              <a:gd name="connsiteX34" fmla="*/ 84841 w 4986779"/>
              <a:gd name="connsiteY34" fmla="*/ 84841 h 678730"/>
              <a:gd name="connsiteX35" fmla="*/ 0 w 4986779"/>
              <a:gd name="connsiteY35" fmla="*/ 0 h 678730"/>
              <a:gd name="connsiteX36" fmla="*/ 84841 w 4986779"/>
              <a:gd name="connsiteY36" fmla="*/ 84841 h 678730"/>
              <a:gd name="connsiteX37" fmla="*/ 0 w 4986779"/>
              <a:gd name="connsiteY37" fmla="*/ 678730 h 678730"/>
              <a:gd name="connsiteX38" fmla="*/ 84841 w 4986779"/>
              <a:gd name="connsiteY38" fmla="*/ 593889 h 678730"/>
              <a:gd name="connsiteX39" fmla="*/ 4986779 w 4986779"/>
              <a:gd name="connsiteY39" fmla="*/ 0 h 678730"/>
              <a:gd name="connsiteX40" fmla="*/ 4901938 w 4986779"/>
              <a:gd name="connsiteY40" fmla="*/ 84841 h 678730"/>
              <a:gd name="connsiteX41" fmla="*/ 4986779 w 4986779"/>
              <a:gd name="connsiteY41" fmla="*/ 678730 h 678730"/>
              <a:gd name="connsiteX42" fmla="*/ 4901938 w 4986779"/>
              <a:gd name="connsiteY42" fmla="*/ 593889 h 67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986779" h="678730" stroke="0" extrusionOk="0">
                <a:moveTo>
                  <a:pt x="84841" y="84841"/>
                </a:moveTo>
                <a:cubicBezTo>
                  <a:pt x="223531" y="79383"/>
                  <a:pt x="407722" y="68540"/>
                  <a:pt x="628485" y="84841"/>
                </a:cubicBezTo>
                <a:cubicBezTo>
                  <a:pt x="849248" y="101142"/>
                  <a:pt x="1161726" y="114561"/>
                  <a:pt x="1316642" y="84841"/>
                </a:cubicBezTo>
                <a:cubicBezTo>
                  <a:pt x="1471558" y="55121"/>
                  <a:pt x="1722974" y="105247"/>
                  <a:pt x="1956627" y="84841"/>
                </a:cubicBezTo>
                <a:cubicBezTo>
                  <a:pt x="2190280" y="64435"/>
                  <a:pt x="2362360" y="97492"/>
                  <a:pt x="2548442" y="84841"/>
                </a:cubicBezTo>
                <a:cubicBezTo>
                  <a:pt x="2734524" y="72190"/>
                  <a:pt x="2838580" y="105182"/>
                  <a:pt x="3092086" y="84841"/>
                </a:cubicBezTo>
                <a:cubicBezTo>
                  <a:pt x="3345592" y="64500"/>
                  <a:pt x="3663031" y="107091"/>
                  <a:pt x="3828414" y="84841"/>
                </a:cubicBezTo>
                <a:cubicBezTo>
                  <a:pt x="3993797" y="62591"/>
                  <a:pt x="4405993" y="120020"/>
                  <a:pt x="4901938" y="84841"/>
                </a:cubicBezTo>
                <a:cubicBezTo>
                  <a:pt x="4918342" y="202360"/>
                  <a:pt x="4886735" y="389568"/>
                  <a:pt x="4901938" y="593889"/>
                </a:cubicBezTo>
                <a:cubicBezTo>
                  <a:pt x="4743698" y="599107"/>
                  <a:pt x="4468594" y="588627"/>
                  <a:pt x="4213781" y="593889"/>
                </a:cubicBezTo>
                <a:cubicBezTo>
                  <a:pt x="3958968" y="599151"/>
                  <a:pt x="3748671" y="597245"/>
                  <a:pt x="3621967" y="593889"/>
                </a:cubicBezTo>
                <a:cubicBezTo>
                  <a:pt x="3495263" y="590533"/>
                  <a:pt x="3086556" y="627406"/>
                  <a:pt x="2933810" y="593889"/>
                </a:cubicBezTo>
                <a:cubicBezTo>
                  <a:pt x="2781064" y="560372"/>
                  <a:pt x="2462822" y="627988"/>
                  <a:pt x="2245653" y="593889"/>
                </a:cubicBezTo>
                <a:cubicBezTo>
                  <a:pt x="2028484" y="559790"/>
                  <a:pt x="1771499" y="589804"/>
                  <a:pt x="1461154" y="593889"/>
                </a:cubicBezTo>
                <a:cubicBezTo>
                  <a:pt x="1150809" y="597974"/>
                  <a:pt x="1056518" y="623308"/>
                  <a:pt x="724827" y="593889"/>
                </a:cubicBezTo>
                <a:cubicBezTo>
                  <a:pt x="393136" y="564470"/>
                  <a:pt x="399848" y="621494"/>
                  <a:pt x="84841" y="593889"/>
                </a:cubicBezTo>
                <a:cubicBezTo>
                  <a:pt x="100099" y="380299"/>
                  <a:pt x="65291" y="288649"/>
                  <a:pt x="84841" y="84841"/>
                </a:cubicBezTo>
                <a:close/>
              </a:path>
              <a:path w="4986779" h="678730" fill="lightenLess" stroke="0" extrusionOk="0">
                <a:moveTo>
                  <a:pt x="0" y="0"/>
                </a:moveTo>
                <a:cubicBezTo>
                  <a:pt x="221590" y="9005"/>
                  <a:pt x="483855" y="21297"/>
                  <a:pt x="623347" y="0"/>
                </a:cubicBezTo>
                <a:cubicBezTo>
                  <a:pt x="762839" y="-21297"/>
                  <a:pt x="932987" y="-16064"/>
                  <a:pt x="1146959" y="0"/>
                </a:cubicBezTo>
                <a:cubicBezTo>
                  <a:pt x="1360931" y="16064"/>
                  <a:pt x="1420377" y="12037"/>
                  <a:pt x="1670571" y="0"/>
                </a:cubicBezTo>
                <a:cubicBezTo>
                  <a:pt x="1920765" y="-12037"/>
                  <a:pt x="1943220" y="10397"/>
                  <a:pt x="2194183" y="0"/>
                </a:cubicBezTo>
                <a:cubicBezTo>
                  <a:pt x="2445146" y="-10397"/>
                  <a:pt x="2555165" y="-10303"/>
                  <a:pt x="2717795" y="0"/>
                </a:cubicBezTo>
                <a:cubicBezTo>
                  <a:pt x="2880425" y="10303"/>
                  <a:pt x="3295954" y="8397"/>
                  <a:pt x="3440878" y="0"/>
                </a:cubicBezTo>
                <a:cubicBezTo>
                  <a:pt x="3585802" y="-8397"/>
                  <a:pt x="3730845" y="-27921"/>
                  <a:pt x="4014357" y="0"/>
                </a:cubicBezTo>
                <a:cubicBezTo>
                  <a:pt x="4297869" y="27921"/>
                  <a:pt x="4516312" y="11047"/>
                  <a:pt x="4986779" y="0"/>
                </a:cubicBezTo>
                <a:cubicBezTo>
                  <a:pt x="4957169" y="31526"/>
                  <a:pt x="4933780" y="55283"/>
                  <a:pt x="4901938" y="84841"/>
                </a:cubicBezTo>
                <a:cubicBezTo>
                  <a:pt x="4685389" y="112771"/>
                  <a:pt x="4405183" y="82381"/>
                  <a:pt x="4261952" y="84841"/>
                </a:cubicBezTo>
                <a:cubicBezTo>
                  <a:pt x="4118721" y="87301"/>
                  <a:pt x="3787495" y="93050"/>
                  <a:pt x="3621967" y="84841"/>
                </a:cubicBezTo>
                <a:cubicBezTo>
                  <a:pt x="3456440" y="76632"/>
                  <a:pt x="3313752" y="97651"/>
                  <a:pt x="3078323" y="84841"/>
                </a:cubicBezTo>
                <a:cubicBezTo>
                  <a:pt x="2842894" y="72031"/>
                  <a:pt x="2661813" y="103914"/>
                  <a:pt x="2293824" y="84841"/>
                </a:cubicBezTo>
                <a:cubicBezTo>
                  <a:pt x="1925835" y="65768"/>
                  <a:pt x="1683898" y="63653"/>
                  <a:pt x="1509325" y="84841"/>
                </a:cubicBezTo>
                <a:cubicBezTo>
                  <a:pt x="1334752" y="106029"/>
                  <a:pt x="1186586" y="111461"/>
                  <a:pt x="869340" y="84841"/>
                </a:cubicBezTo>
                <a:cubicBezTo>
                  <a:pt x="552095" y="58221"/>
                  <a:pt x="444243" y="113698"/>
                  <a:pt x="84841" y="84841"/>
                </a:cubicBezTo>
                <a:cubicBezTo>
                  <a:pt x="54632" y="53487"/>
                  <a:pt x="22163" y="30013"/>
                  <a:pt x="0" y="0"/>
                </a:cubicBezTo>
                <a:close/>
              </a:path>
              <a:path w="4986779" h="678730" fill="darkenLess" stroke="0" extrusionOk="0">
                <a:moveTo>
                  <a:pt x="0" y="678730"/>
                </a:moveTo>
                <a:cubicBezTo>
                  <a:pt x="24054" y="659825"/>
                  <a:pt x="45512" y="628172"/>
                  <a:pt x="84841" y="593889"/>
                </a:cubicBezTo>
                <a:cubicBezTo>
                  <a:pt x="261674" y="589353"/>
                  <a:pt x="488339" y="585273"/>
                  <a:pt x="724827" y="593889"/>
                </a:cubicBezTo>
                <a:cubicBezTo>
                  <a:pt x="961315" y="602505"/>
                  <a:pt x="1134341" y="589787"/>
                  <a:pt x="1461154" y="593889"/>
                </a:cubicBezTo>
                <a:cubicBezTo>
                  <a:pt x="1787967" y="597991"/>
                  <a:pt x="1881389" y="596008"/>
                  <a:pt x="2052969" y="593889"/>
                </a:cubicBezTo>
                <a:cubicBezTo>
                  <a:pt x="2224550" y="591770"/>
                  <a:pt x="2337072" y="575149"/>
                  <a:pt x="2596613" y="593889"/>
                </a:cubicBezTo>
                <a:cubicBezTo>
                  <a:pt x="2856154" y="612629"/>
                  <a:pt x="2988251" y="564862"/>
                  <a:pt x="3188428" y="593889"/>
                </a:cubicBezTo>
                <a:cubicBezTo>
                  <a:pt x="3388605" y="622916"/>
                  <a:pt x="3756806" y="572384"/>
                  <a:pt x="3972926" y="593889"/>
                </a:cubicBezTo>
                <a:cubicBezTo>
                  <a:pt x="4189046" y="615394"/>
                  <a:pt x="4530171" y="564010"/>
                  <a:pt x="4901938" y="593889"/>
                </a:cubicBezTo>
                <a:cubicBezTo>
                  <a:pt x="4939342" y="634970"/>
                  <a:pt x="4963436" y="657947"/>
                  <a:pt x="4986779" y="678730"/>
                </a:cubicBezTo>
                <a:cubicBezTo>
                  <a:pt x="4838221" y="691313"/>
                  <a:pt x="4583729" y="681425"/>
                  <a:pt x="4363432" y="678730"/>
                </a:cubicBezTo>
                <a:cubicBezTo>
                  <a:pt x="4143135" y="676035"/>
                  <a:pt x="3997661" y="695846"/>
                  <a:pt x="3889688" y="678730"/>
                </a:cubicBezTo>
                <a:cubicBezTo>
                  <a:pt x="3781715" y="661614"/>
                  <a:pt x="3495427" y="657809"/>
                  <a:pt x="3316208" y="678730"/>
                </a:cubicBezTo>
                <a:cubicBezTo>
                  <a:pt x="3136989" y="699651"/>
                  <a:pt x="3016323" y="655227"/>
                  <a:pt x="2742728" y="678730"/>
                </a:cubicBezTo>
                <a:cubicBezTo>
                  <a:pt x="2469133" y="702233"/>
                  <a:pt x="2218184" y="674698"/>
                  <a:pt x="2069513" y="678730"/>
                </a:cubicBezTo>
                <a:cubicBezTo>
                  <a:pt x="1920843" y="682762"/>
                  <a:pt x="1575517" y="643703"/>
                  <a:pt x="1346430" y="678730"/>
                </a:cubicBezTo>
                <a:cubicBezTo>
                  <a:pt x="1117343" y="713757"/>
                  <a:pt x="994979" y="705411"/>
                  <a:pt x="772951" y="678730"/>
                </a:cubicBezTo>
                <a:cubicBezTo>
                  <a:pt x="550923" y="652049"/>
                  <a:pt x="214632" y="653174"/>
                  <a:pt x="0" y="678730"/>
                </a:cubicBezTo>
                <a:close/>
              </a:path>
              <a:path w="4986779" h="678730" fill="lighten" stroke="0" extrusionOk="0">
                <a:moveTo>
                  <a:pt x="0" y="0"/>
                </a:moveTo>
                <a:cubicBezTo>
                  <a:pt x="40815" y="32540"/>
                  <a:pt x="45847" y="40627"/>
                  <a:pt x="84841" y="84841"/>
                </a:cubicBezTo>
                <a:cubicBezTo>
                  <a:pt x="107041" y="302625"/>
                  <a:pt x="61793" y="376059"/>
                  <a:pt x="84841" y="593889"/>
                </a:cubicBezTo>
                <a:cubicBezTo>
                  <a:pt x="62641" y="619464"/>
                  <a:pt x="38822" y="640326"/>
                  <a:pt x="0" y="678730"/>
                </a:cubicBezTo>
                <a:cubicBezTo>
                  <a:pt x="28005" y="340386"/>
                  <a:pt x="-26593" y="169807"/>
                  <a:pt x="0" y="0"/>
                </a:cubicBezTo>
                <a:close/>
              </a:path>
              <a:path w="4986779" h="678730" fill="darken" stroke="0" extrusionOk="0">
                <a:moveTo>
                  <a:pt x="4986779" y="0"/>
                </a:moveTo>
                <a:cubicBezTo>
                  <a:pt x="4992055" y="191465"/>
                  <a:pt x="4983343" y="495602"/>
                  <a:pt x="4986779" y="678730"/>
                </a:cubicBezTo>
                <a:cubicBezTo>
                  <a:pt x="4967689" y="661717"/>
                  <a:pt x="4935561" y="630294"/>
                  <a:pt x="4901938" y="593889"/>
                </a:cubicBezTo>
                <a:cubicBezTo>
                  <a:pt x="4920146" y="402418"/>
                  <a:pt x="4922742" y="222412"/>
                  <a:pt x="4901938" y="84841"/>
                </a:cubicBezTo>
                <a:cubicBezTo>
                  <a:pt x="4930888" y="49734"/>
                  <a:pt x="4946035" y="34578"/>
                  <a:pt x="4986779" y="0"/>
                </a:cubicBezTo>
                <a:close/>
              </a:path>
              <a:path w="4986779" h="678730" fill="none" extrusionOk="0">
                <a:moveTo>
                  <a:pt x="0" y="0"/>
                </a:moveTo>
                <a:cubicBezTo>
                  <a:pt x="153877" y="29306"/>
                  <a:pt x="364102" y="14690"/>
                  <a:pt x="673215" y="0"/>
                </a:cubicBezTo>
                <a:cubicBezTo>
                  <a:pt x="982329" y="-14690"/>
                  <a:pt x="1039023" y="-2066"/>
                  <a:pt x="1196827" y="0"/>
                </a:cubicBezTo>
                <a:cubicBezTo>
                  <a:pt x="1354631" y="2066"/>
                  <a:pt x="1529064" y="-953"/>
                  <a:pt x="1670571" y="0"/>
                </a:cubicBezTo>
                <a:cubicBezTo>
                  <a:pt x="1812078" y="953"/>
                  <a:pt x="2081931" y="434"/>
                  <a:pt x="2244051" y="0"/>
                </a:cubicBezTo>
                <a:cubicBezTo>
                  <a:pt x="2406171" y="-434"/>
                  <a:pt x="2688449" y="-14595"/>
                  <a:pt x="2967134" y="0"/>
                </a:cubicBezTo>
                <a:cubicBezTo>
                  <a:pt x="3245819" y="14595"/>
                  <a:pt x="3325922" y="3447"/>
                  <a:pt x="3640349" y="0"/>
                </a:cubicBezTo>
                <a:cubicBezTo>
                  <a:pt x="3954776" y="-3447"/>
                  <a:pt x="4048452" y="-26167"/>
                  <a:pt x="4313564" y="0"/>
                </a:cubicBezTo>
                <a:cubicBezTo>
                  <a:pt x="4578676" y="26167"/>
                  <a:pt x="4759531" y="-14943"/>
                  <a:pt x="4986779" y="0"/>
                </a:cubicBezTo>
                <a:cubicBezTo>
                  <a:pt x="4994220" y="204332"/>
                  <a:pt x="4961815" y="500840"/>
                  <a:pt x="4986779" y="678730"/>
                </a:cubicBezTo>
                <a:cubicBezTo>
                  <a:pt x="4811212" y="653842"/>
                  <a:pt x="4549765" y="698202"/>
                  <a:pt x="4413299" y="678730"/>
                </a:cubicBezTo>
                <a:cubicBezTo>
                  <a:pt x="4276833" y="659258"/>
                  <a:pt x="4038060" y="653590"/>
                  <a:pt x="3789952" y="678730"/>
                </a:cubicBezTo>
                <a:cubicBezTo>
                  <a:pt x="3541844" y="703870"/>
                  <a:pt x="3419462" y="681734"/>
                  <a:pt x="3316208" y="678730"/>
                </a:cubicBezTo>
                <a:cubicBezTo>
                  <a:pt x="3212954" y="675726"/>
                  <a:pt x="2909671" y="653955"/>
                  <a:pt x="2742728" y="678730"/>
                </a:cubicBezTo>
                <a:cubicBezTo>
                  <a:pt x="2575785" y="703505"/>
                  <a:pt x="2344401" y="676229"/>
                  <a:pt x="2069513" y="678730"/>
                </a:cubicBezTo>
                <a:cubicBezTo>
                  <a:pt x="1794625" y="681231"/>
                  <a:pt x="1618744" y="697184"/>
                  <a:pt x="1396298" y="678730"/>
                </a:cubicBezTo>
                <a:cubicBezTo>
                  <a:pt x="1173853" y="660276"/>
                  <a:pt x="1077570" y="665755"/>
                  <a:pt x="922554" y="678730"/>
                </a:cubicBezTo>
                <a:cubicBezTo>
                  <a:pt x="767538" y="691705"/>
                  <a:pt x="291087" y="723136"/>
                  <a:pt x="0" y="678730"/>
                </a:cubicBezTo>
                <a:cubicBezTo>
                  <a:pt x="-3047" y="472204"/>
                  <a:pt x="8953" y="233897"/>
                  <a:pt x="0" y="0"/>
                </a:cubicBezTo>
                <a:close/>
                <a:moveTo>
                  <a:pt x="84841" y="84841"/>
                </a:moveTo>
                <a:cubicBezTo>
                  <a:pt x="372352" y="50292"/>
                  <a:pt x="572351" y="89312"/>
                  <a:pt x="869340" y="84841"/>
                </a:cubicBezTo>
                <a:cubicBezTo>
                  <a:pt x="1166329" y="80370"/>
                  <a:pt x="1216384" y="63420"/>
                  <a:pt x="1412983" y="84841"/>
                </a:cubicBezTo>
                <a:cubicBezTo>
                  <a:pt x="1609582" y="106262"/>
                  <a:pt x="1713122" y="86910"/>
                  <a:pt x="1956627" y="84841"/>
                </a:cubicBezTo>
                <a:cubicBezTo>
                  <a:pt x="2200132" y="82772"/>
                  <a:pt x="2504525" y="111129"/>
                  <a:pt x="2692955" y="84841"/>
                </a:cubicBezTo>
                <a:cubicBezTo>
                  <a:pt x="2881385" y="58553"/>
                  <a:pt x="3220904" y="61953"/>
                  <a:pt x="3381112" y="84841"/>
                </a:cubicBezTo>
                <a:cubicBezTo>
                  <a:pt x="3541320" y="107729"/>
                  <a:pt x="3819241" y="62469"/>
                  <a:pt x="4165610" y="84841"/>
                </a:cubicBezTo>
                <a:cubicBezTo>
                  <a:pt x="4511979" y="107213"/>
                  <a:pt x="4627334" y="50585"/>
                  <a:pt x="4901938" y="84841"/>
                </a:cubicBezTo>
                <a:cubicBezTo>
                  <a:pt x="4908553" y="233300"/>
                  <a:pt x="4901457" y="368287"/>
                  <a:pt x="4901938" y="593889"/>
                </a:cubicBezTo>
                <a:cubicBezTo>
                  <a:pt x="4524145" y="581883"/>
                  <a:pt x="4291641" y="557783"/>
                  <a:pt x="4117439" y="593889"/>
                </a:cubicBezTo>
                <a:cubicBezTo>
                  <a:pt x="3943237" y="629995"/>
                  <a:pt x="3580330" y="577779"/>
                  <a:pt x="3332941" y="593889"/>
                </a:cubicBezTo>
                <a:cubicBezTo>
                  <a:pt x="3085552" y="609999"/>
                  <a:pt x="2785808" y="610086"/>
                  <a:pt x="2548442" y="593889"/>
                </a:cubicBezTo>
                <a:cubicBezTo>
                  <a:pt x="2311076" y="577692"/>
                  <a:pt x="2131621" y="573398"/>
                  <a:pt x="1812114" y="593889"/>
                </a:cubicBezTo>
                <a:cubicBezTo>
                  <a:pt x="1492607" y="614380"/>
                  <a:pt x="1204061" y="617502"/>
                  <a:pt x="1027616" y="593889"/>
                </a:cubicBezTo>
                <a:cubicBezTo>
                  <a:pt x="851171" y="570276"/>
                  <a:pt x="283654" y="549495"/>
                  <a:pt x="84841" y="593889"/>
                </a:cubicBezTo>
                <a:cubicBezTo>
                  <a:pt x="108247" y="363339"/>
                  <a:pt x="103221" y="273794"/>
                  <a:pt x="84841" y="84841"/>
                </a:cubicBezTo>
                <a:close/>
                <a:moveTo>
                  <a:pt x="0" y="0"/>
                </a:moveTo>
                <a:cubicBezTo>
                  <a:pt x="31115" y="24862"/>
                  <a:pt x="58659" y="55790"/>
                  <a:pt x="84841" y="84841"/>
                </a:cubicBezTo>
                <a:moveTo>
                  <a:pt x="0" y="678730"/>
                </a:moveTo>
                <a:cubicBezTo>
                  <a:pt x="35412" y="648387"/>
                  <a:pt x="67194" y="610732"/>
                  <a:pt x="84841" y="593889"/>
                </a:cubicBezTo>
                <a:moveTo>
                  <a:pt x="4986779" y="0"/>
                </a:moveTo>
                <a:cubicBezTo>
                  <a:pt x="4972294" y="20306"/>
                  <a:pt x="4946217" y="47226"/>
                  <a:pt x="4901938" y="84841"/>
                </a:cubicBezTo>
                <a:moveTo>
                  <a:pt x="4986779" y="678730"/>
                </a:moveTo>
                <a:cubicBezTo>
                  <a:pt x="4954171" y="646589"/>
                  <a:pt x="4933743" y="620971"/>
                  <a:pt x="4901938" y="593889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="" xmlns:ask="http://schemas.microsoft.com/office/drawing/2018/sketchyshapes" sd="4226324880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noFill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="" xmlns:a16="http://schemas.microsoft.com/office/drawing/2014/main" id="{4A10E1CF-0949-4692-BC88-09B094A5283A}"/>
              </a:ext>
            </a:extLst>
          </p:cNvPr>
          <p:cNvSpPr txBox="1"/>
          <p:nvPr/>
        </p:nvSpPr>
        <p:spPr>
          <a:xfrm>
            <a:off x="886120" y="6251426"/>
            <a:ext cx="4685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Europa uoči Prvog svjetskog rata, 1914.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="" xmlns:a16="http://schemas.microsoft.com/office/drawing/2014/main" id="{3C4E56AF-428C-45ED-8D33-E56DA46591CC}"/>
              </a:ext>
            </a:extLst>
          </p:cNvPr>
          <p:cNvSpPr txBox="1"/>
          <p:nvPr/>
        </p:nvSpPr>
        <p:spPr>
          <a:xfrm>
            <a:off x="6864284" y="6270280"/>
            <a:ext cx="4685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Europa nakon Prvog svjetskog rata, 1918.</a:t>
            </a:r>
          </a:p>
        </p:txBody>
      </p:sp>
    </p:spTree>
    <p:extLst>
      <p:ext uri="{BB962C8B-B14F-4D97-AF65-F5344CB8AC3E}">
        <p14:creationId xmlns="" xmlns:p14="http://schemas.microsoft.com/office/powerpoint/2010/main" val="3164133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karta&#10;&#10;Opis je automatski generiran">
            <a:extLst>
              <a:ext uri="{FF2B5EF4-FFF2-40B4-BE49-F238E27FC236}">
                <a16:creationId xmlns="" xmlns:a16="http://schemas.microsoft.com/office/drawing/2014/main" id="{3B4D8CA7-78B6-4960-BB0F-7AB7D30B0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863"/>
            <a:ext cx="7045960" cy="5710137"/>
          </a:xfrm>
          <a:prstGeom prst="rect">
            <a:avLst/>
          </a:prstGeom>
        </p:spPr>
      </p:pic>
      <p:graphicFrame>
        <p:nvGraphicFramePr>
          <p:cNvPr id="7" name="Rezervirano mjesto sadržaja 1">
            <a:extLst>
              <a:ext uri="{FF2B5EF4-FFF2-40B4-BE49-F238E27FC236}">
                <a16:creationId xmlns="" xmlns:a16="http://schemas.microsoft.com/office/drawing/2014/main" id="{E87673AE-F0E2-444D-BFF8-80469C6C6B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65848721"/>
              </p:ext>
            </p:extLst>
          </p:nvPr>
        </p:nvGraphicFramePr>
        <p:xfrm>
          <a:off x="7550767" y="1372101"/>
          <a:ext cx="4392994" cy="2228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17A9C1E0-AEE3-4D4C-80BF-EC1053D063C0}"/>
              </a:ext>
            </a:extLst>
          </p:cNvPr>
          <p:cNvSpPr txBox="1"/>
          <p:nvPr/>
        </p:nvSpPr>
        <p:spPr>
          <a:xfrm>
            <a:off x="7937370" y="3308807"/>
            <a:ext cx="2950590" cy="461665"/>
          </a:xfrm>
          <a:custGeom>
            <a:avLst/>
            <a:gdLst>
              <a:gd name="connsiteX0" fmla="*/ 0 w 2950590"/>
              <a:gd name="connsiteY0" fmla="*/ 0 h 461665"/>
              <a:gd name="connsiteX1" fmla="*/ 560612 w 2950590"/>
              <a:gd name="connsiteY1" fmla="*/ 0 h 461665"/>
              <a:gd name="connsiteX2" fmla="*/ 1150730 w 2950590"/>
              <a:gd name="connsiteY2" fmla="*/ 0 h 461665"/>
              <a:gd name="connsiteX3" fmla="*/ 1681836 w 2950590"/>
              <a:gd name="connsiteY3" fmla="*/ 0 h 461665"/>
              <a:gd name="connsiteX4" fmla="*/ 2242448 w 2950590"/>
              <a:gd name="connsiteY4" fmla="*/ 0 h 461665"/>
              <a:gd name="connsiteX5" fmla="*/ 2950590 w 2950590"/>
              <a:gd name="connsiteY5" fmla="*/ 0 h 461665"/>
              <a:gd name="connsiteX6" fmla="*/ 2950590 w 2950590"/>
              <a:gd name="connsiteY6" fmla="*/ 461665 h 461665"/>
              <a:gd name="connsiteX7" fmla="*/ 2330966 w 2950590"/>
              <a:gd name="connsiteY7" fmla="*/ 461665 h 461665"/>
              <a:gd name="connsiteX8" fmla="*/ 1681836 w 2950590"/>
              <a:gd name="connsiteY8" fmla="*/ 461665 h 461665"/>
              <a:gd name="connsiteX9" fmla="*/ 1091718 w 2950590"/>
              <a:gd name="connsiteY9" fmla="*/ 461665 h 461665"/>
              <a:gd name="connsiteX10" fmla="*/ 0 w 2950590"/>
              <a:gd name="connsiteY10" fmla="*/ 461665 h 461665"/>
              <a:gd name="connsiteX11" fmla="*/ 0 w 2950590"/>
              <a:gd name="connsiteY1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0590" h="461665" fill="none" extrusionOk="0">
                <a:moveTo>
                  <a:pt x="0" y="0"/>
                </a:moveTo>
                <a:cubicBezTo>
                  <a:pt x="236029" y="-24940"/>
                  <a:pt x="433435" y="-9726"/>
                  <a:pt x="560612" y="0"/>
                </a:cubicBezTo>
                <a:cubicBezTo>
                  <a:pt x="687789" y="9726"/>
                  <a:pt x="936401" y="-20356"/>
                  <a:pt x="1150730" y="0"/>
                </a:cubicBezTo>
                <a:cubicBezTo>
                  <a:pt x="1365059" y="20356"/>
                  <a:pt x="1420985" y="-18799"/>
                  <a:pt x="1681836" y="0"/>
                </a:cubicBezTo>
                <a:cubicBezTo>
                  <a:pt x="1942687" y="18799"/>
                  <a:pt x="1974534" y="22394"/>
                  <a:pt x="2242448" y="0"/>
                </a:cubicBezTo>
                <a:cubicBezTo>
                  <a:pt x="2510362" y="-22394"/>
                  <a:pt x="2710931" y="-27231"/>
                  <a:pt x="2950590" y="0"/>
                </a:cubicBezTo>
                <a:cubicBezTo>
                  <a:pt x="2936305" y="181089"/>
                  <a:pt x="2957722" y="296265"/>
                  <a:pt x="2950590" y="461665"/>
                </a:cubicBezTo>
                <a:cubicBezTo>
                  <a:pt x="2708050" y="462522"/>
                  <a:pt x="2504632" y="442621"/>
                  <a:pt x="2330966" y="461665"/>
                </a:cubicBezTo>
                <a:cubicBezTo>
                  <a:pt x="2157300" y="480709"/>
                  <a:pt x="1875548" y="435809"/>
                  <a:pt x="1681836" y="461665"/>
                </a:cubicBezTo>
                <a:cubicBezTo>
                  <a:pt x="1488124" y="487522"/>
                  <a:pt x="1383923" y="489974"/>
                  <a:pt x="1091718" y="461665"/>
                </a:cubicBezTo>
                <a:cubicBezTo>
                  <a:pt x="799513" y="433356"/>
                  <a:pt x="252206" y="425564"/>
                  <a:pt x="0" y="461665"/>
                </a:cubicBezTo>
                <a:cubicBezTo>
                  <a:pt x="-7834" y="292382"/>
                  <a:pt x="-15404" y="211055"/>
                  <a:pt x="0" y="0"/>
                </a:cubicBezTo>
                <a:close/>
              </a:path>
              <a:path w="2950590" h="461665" stroke="0" extrusionOk="0">
                <a:moveTo>
                  <a:pt x="0" y="0"/>
                </a:moveTo>
                <a:cubicBezTo>
                  <a:pt x="118322" y="18503"/>
                  <a:pt x="409369" y="8592"/>
                  <a:pt x="560612" y="0"/>
                </a:cubicBezTo>
                <a:cubicBezTo>
                  <a:pt x="711855" y="-8592"/>
                  <a:pt x="943620" y="-29633"/>
                  <a:pt x="1180236" y="0"/>
                </a:cubicBezTo>
                <a:cubicBezTo>
                  <a:pt x="1416852" y="29633"/>
                  <a:pt x="1644170" y="19698"/>
                  <a:pt x="1829366" y="0"/>
                </a:cubicBezTo>
                <a:cubicBezTo>
                  <a:pt x="2014562" y="-19698"/>
                  <a:pt x="2296892" y="25795"/>
                  <a:pt x="2419484" y="0"/>
                </a:cubicBezTo>
                <a:cubicBezTo>
                  <a:pt x="2542076" y="-25795"/>
                  <a:pt x="2693655" y="-4053"/>
                  <a:pt x="2950590" y="0"/>
                </a:cubicBezTo>
                <a:cubicBezTo>
                  <a:pt x="2939886" y="181061"/>
                  <a:pt x="2959356" y="361282"/>
                  <a:pt x="2950590" y="461665"/>
                </a:cubicBezTo>
                <a:cubicBezTo>
                  <a:pt x="2700709" y="432981"/>
                  <a:pt x="2588327" y="464742"/>
                  <a:pt x="2360472" y="461665"/>
                </a:cubicBezTo>
                <a:cubicBezTo>
                  <a:pt x="2132617" y="458588"/>
                  <a:pt x="1976733" y="453412"/>
                  <a:pt x="1829366" y="461665"/>
                </a:cubicBezTo>
                <a:cubicBezTo>
                  <a:pt x="1681999" y="469918"/>
                  <a:pt x="1392386" y="478279"/>
                  <a:pt x="1209742" y="461665"/>
                </a:cubicBezTo>
                <a:cubicBezTo>
                  <a:pt x="1027098" y="445051"/>
                  <a:pt x="749986" y="433991"/>
                  <a:pt x="590118" y="461665"/>
                </a:cubicBezTo>
                <a:cubicBezTo>
                  <a:pt x="430250" y="489339"/>
                  <a:pt x="237853" y="440127"/>
                  <a:pt x="0" y="461665"/>
                </a:cubicBezTo>
                <a:cubicBezTo>
                  <a:pt x="4974" y="260250"/>
                  <a:pt x="3570" y="158058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6981370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Osmansko Carstvo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C41A22C3-AC15-4D24-9000-3DA000D1B087}"/>
              </a:ext>
            </a:extLst>
          </p:cNvPr>
          <p:cNvSpPr txBox="1"/>
          <p:nvPr/>
        </p:nvSpPr>
        <p:spPr>
          <a:xfrm>
            <a:off x="7937370" y="4017388"/>
            <a:ext cx="2950590" cy="461665"/>
          </a:xfrm>
          <a:custGeom>
            <a:avLst/>
            <a:gdLst>
              <a:gd name="connsiteX0" fmla="*/ 0 w 2950590"/>
              <a:gd name="connsiteY0" fmla="*/ 0 h 461665"/>
              <a:gd name="connsiteX1" fmla="*/ 560612 w 2950590"/>
              <a:gd name="connsiteY1" fmla="*/ 0 h 461665"/>
              <a:gd name="connsiteX2" fmla="*/ 1150730 w 2950590"/>
              <a:gd name="connsiteY2" fmla="*/ 0 h 461665"/>
              <a:gd name="connsiteX3" fmla="*/ 1681836 w 2950590"/>
              <a:gd name="connsiteY3" fmla="*/ 0 h 461665"/>
              <a:gd name="connsiteX4" fmla="*/ 2242448 w 2950590"/>
              <a:gd name="connsiteY4" fmla="*/ 0 h 461665"/>
              <a:gd name="connsiteX5" fmla="*/ 2950590 w 2950590"/>
              <a:gd name="connsiteY5" fmla="*/ 0 h 461665"/>
              <a:gd name="connsiteX6" fmla="*/ 2950590 w 2950590"/>
              <a:gd name="connsiteY6" fmla="*/ 461665 h 461665"/>
              <a:gd name="connsiteX7" fmla="*/ 2330966 w 2950590"/>
              <a:gd name="connsiteY7" fmla="*/ 461665 h 461665"/>
              <a:gd name="connsiteX8" fmla="*/ 1681836 w 2950590"/>
              <a:gd name="connsiteY8" fmla="*/ 461665 h 461665"/>
              <a:gd name="connsiteX9" fmla="*/ 1091718 w 2950590"/>
              <a:gd name="connsiteY9" fmla="*/ 461665 h 461665"/>
              <a:gd name="connsiteX10" fmla="*/ 0 w 2950590"/>
              <a:gd name="connsiteY10" fmla="*/ 461665 h 461665"/>
              <a:gd name="connsiteX11" fmla="*/ 0 w 2950590"/>
              <a:gd name="connsiteY1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0590" h="461665" fill="none" extrusionOk="0">
                <a:moveTo>
                  <a:pt x="0" y="0"/>
                </a:moveTo>
                <a:cubicBezTo>
                  <a:pt x="236029" y="-24940"/>
                  <a:pt x="433435" y="-9726"/>
                  <a:pt x="560612" y="0"/>
                </a:cubicBezTo>
                <a:cubicBezTo>
                  <a:pt x="687789" y="9726"/>
                  <a:pt x="936401" y="-20356"/>
                  <a:pt x="1150730" y="0"/>
                </a:cubicBezTo>
                <a:cubicBezTo>
                  <a:pt x="1365059" y="20356"/>
                  <a:pt x="1420985" y="-18799"/>
                  <a:pt x="1681836" y="0"/>
                </a:cubicBezTo>
                <a:cubicBezTo>
                  <a:pt x="1942687" y="18799"/>
                  <a:pt x="1974534" y="22394"/>
                  <a:pt x="2242448" y="0"/>
                </a:cubicBezTo>
                <a:cubicBezTo>
                  <a:pt x="2510362" y="-22394"/>
                  <a:pt x="2710931" y="-27231"/>
                  <a:pt x="2950590" y="0"/>
                </a:cubicBezTo>
                <a:cubicBezTo>
                  <a:pt x="2936305" y="181089"/>
                  <a:pt x="2957722" y="296265"/>
                  <a:pt x="2950590" y="461665"/>
                </a:cubicBezTo>
                <a:cubicBezTo>
                  <a:pt x="2708050" y="462522"/>
                  <a:pt x="2504632" y="442621"/>
                  <a:pt x="2330966" y="461665"/>
                </a:cubicBezTo>
                <a:cubicBezTo>
                  <a:pt x="2157300" y="480709"/>
                  <a:pt x="1875548" y="435809"/>
                  <a:pt x="1681836" y="461665"/>
                </a:cubicBezTo>
                <a:cubicBezTo>
                  <a:pt x="1488124" y="487522"/>
                  <a:pt x="1383923" y="489974"/>
                  <a:pt x="1091718" y="461665"/>
                </a:cubicBezTo>
                <a:cubicBezTo>
                  <a:pt x="799513" y="433356"/>
                  <a:pt x="252206" y="425564"/>
                  <a:pt x="0" y="461665"/>
                </a:cubicBezTo>
                <a:cubicBezTo>
                  <a:pt x="-7834" y="292382"/>
                  <a:pt x="-15404" y="211055"/>
                  <a:pt x="0" y="0"/>
                </a:cubicBezTo>
                <a:close/>
              </a:path>
              <a:path w="2950590" h="461665" stroke="0" extrusionOk="0">
                <a:moveTo>
                  <a:pt x="0" y="0"/>
                </a:moveTo>
                <a:cubicBezTo>
                  <a:pt x="118322" y="18503"/>
                  <a:pt x="409369" y="8592"/>
                  <a:pt x="560612" y="0"/>
                </a:cubicBezTo>
                <a:cubicBezTo>
                  <a:pt x="711855" y="-8592"/>
                  <a:pt x="943620" y="-29633"/>
                  <a:pt x="1180236" y="0"/>
                </a:cubicBezTo>
                <a:cubicBezTo>
                  <a:pt x="1416852" y="29633"/>
                  <a:pt x="1644170" y="19698"/>
                  <a:pt x="1829366" y="0"/>
                </a:cubicBezTo>
                <a:cubicBezTo>
                  <a:pt x="2014562" y="-19698"/>
                  <a:pt x="2296892" y="25795"/>
                  <a:pt x="2419484" y="0"/>
                </a:cubicBezTo>
                <a:cubicBezTo>
                  <a:pt x="2542076" y="-25795"/>
                  <a:pt x="2693655" y="-4053"/>
                  <a:pt x="2950590" y="0"/>
                </a:cubicBezTo>
                <a:cubicBezTo>
                  <a:pt x="2939886" y="181061"/>
                  <a:pt x="2959356" y="361282"/>
                  <a:pt x="2950590" y="461665"/>
                </a:cubicBezTo>
                <a:cubicBezTo>
                  <a:pt x="2700709" y="432981"/>
                  <a:pt x="2588327" y="464742"/>
                  <a:pt x="2360472" y="461665"/>
                </a:cubicBezTo>
                <a:cubicBezTo>
                  <a:pt x="2132617" y="458588"/>
                  <a:pt x="1976733" y="453412"/>
                  <a:pt x="1829366" y="461665"/>
                </a:cubicBezTo>
                <a:cubicBezTo>
                  <a:pt x="1681999" y="469918"/>
                  <a:pt x="1392386" y="478279"/>
                  <a:pt x="1209742" y="461665"/>
                </a:cubicBezTo>
                <a:cubicBezTo>
                  <a:pt x="1027098" y="445051"/>
                  <a:pt x="749986" y="433991"/>
                  <a:pt x="590118" y="461665"/>
                </a:cubicBezTo>
                <a:cubicBezTo>
                  <a:pt x="430250" y="489339"/>
                  <a:pt x="237853" y="440127"/>
                  <a:pt x="0" y="461665"/>
                </a:cubicBezTo>
                <a:cubicBezTo>
                  <a:pt x="4974" y="260250"/>
                  <a:pt x="3570" y="158058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6981370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Njemačko Carstvo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="" xmlns:a16="http://schemas.microsoft.com/office/drawing/2014/main" id="{03C75055-D405-49E4-BDAB-3F6FBA08229F}"/>
              </a:ext>
            </a:extLst>
          </p:cNvPr>
          <p:cNvSpPr txBox="1"/>
          <p:nvPr/>
        </p:nvSpPr>
        <p:spPr>
          <a:xfrm>
            <a:off x="7937370" y="4705545"/>
            <a:ext cx="2950590" cy="461665"/>
          </a:xfrm>
          <a:custGeom>
            <a:avLst/>
            <a:gdLst>
              <a:gd name="connsiteX0" fmla="*/ 0 w 2950590"/>
              <a:gd name="connsiteY0" fmla="*/ 0 h 461665"/>
              <a:gd name="connsiteX1" fmla="*/ 560612 w 2950590"/>
              <a:gd name="connsiteY1" fmla="*/ 0 h 461665"/>
              <a:gd name="connsiteX2" fmla="*/ 1150730 w 2950590"/>
              <a:gd name="connsiteY2" fmla="*/ 0 h 461665"/>
              <a:gd name="connsiteX3" fmla="*/ 1681836 w 2950590"/>
              <a:gd name="connsiteY3" fmla="*/ 0 h 461665"/>
              <a:gd name="connsiteX4" fmla="*/ 2242448 w 2950590"/>
              <a:gd name="connsiteY4" fmla="*/ 0 h 461665"/>
              <a:gd name="connsiteX5" fmla="*/ 2950590 w 2950590"/>
              <a:gd name="connsiteY5" fmla="*/ 0 h 461665"/>
              <a:gd name="connsiteX6" fmla="*/ 2950590 w 2950590"/>
              <a:gd name="connsiteY6" fmla="*/ 461665 h 461665"/>
              <a:gd name="connsiteX7" fmla="*/ 2330966 w 2950590"/>
              <a:gd name="connsiteY7" fmla="*/ 461665 h 461665"/>
              <a:gd name="connsiteX8" fmla="*/ 1681836 w 2950590"/>
              <a:gd name="connsiteY8" fmla="*/ 461665 h 461665"/>
              <a:gd name="connsiteX9" fmla="*/ 1091718 w 2950590"/>
              <a:gd name="connsiteY9" fmla="*/ 461665 h 461665"/>
              <a:gd name="connsiteX10" fmla="*/ 0 w 2950590"/>
              <a:gd name="connsiteY10" fmla="*/ 461665 h 461665"/>
              <a:gd name="connsiteX11" fmla="*/ 0 w 2950590"/>
              <a:gd name="connsiteY1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0590" h="461665" fill="none" extrusionOk="0">
                <a:moveTo>
                  <a:pt x="0" y="0"/>
                </a:moveTo>
                <a:cubicBezTo>
                  <a:pt x="236029" y="-24940"/>
                  <a:pt x="433435" y="-9726"/>
                  <a:pt x="560612" y="0"/>
                </a:cubicBezTo>
                <a:cubicBezTo>
                  <a:pt x="687789" y="9726"/>
                  <a:pt x="936401" y="-20356"/>
                  <a:pt x="1150730" y="0"/>
                </a:cubicBezTo>
                <a:cubicBezTo>
                  <a:pt x="1365059" y="20356"/>
                  <a:pt x="1420985" y="-18799"/>
                  <a:pt x="1681836" y="0"/>
                </a:cubicBezTo>
                <a:cubicBezTo>
                  <a:pt x="1942687" y="18799"/>
                  <a:pt x="1974534" y="22394"/>
                  <a:pt x="2242448" y="0"/>
                </a:cubicBezTo>
                <a:cubicBezTo>
                  <a:pt x="2510362" y="-22394"/>
                  <a:pt x="2710931" y="-27231"/>
                  <a:pt x="2950590" y="0"/>
                </a:cubicBezTo>
                <a:cubicBezTo>
                  <a:pt x="2936305" y="181089"/>
                  <a:pt x="2957722" y="296265"/>
                  <a:pt x="2950590" y="461665"/>
                </a:cubicBezTo>
                <a:cubicBezTo>
                  <a:pt x="2708050" y="462522"/>
                  <a:pt x="2504632" y="442621"/>
                  <a:pt x="2330966" y="461665"/>
                </a:cubicBezTo>
                <a:cubicBezTo>
                  <a:pt x="2157300" y="480709"/>
                  <a:pt x="1875548" y="435809"/>
                  <a:pt x="1681836" y="461665"/>
                </a:cubicBezTo>
                <a:cubicBezTo>
                  <a:pt x="1488124" y="487522"/>
                  <a:pt x="1383923" y="489974"/>
                  <a:pt x="1091718" y="461665"/>
                </a:cubicBezTo>
                <a:cubicBezTo>
                  <a:pt x="799513" y="433356"/>
                  <a:pt x="252206" y="425564"/>
                  <a:pt x="0" y="461665"/>
                </a:cubicBezTo>
                <a:cubicBezTo>
                  <a:pt x="-7834" y="292382"/>
                  <a:pt x="-15404" y="211055"/>
                  <a:pt x="0" y="0"/>
                </a:cubicBezTo>
                <a:close/>
              </a:path>
              <a:path w="2950590" h="461665" stroke="0" extrusionOk="0">
                <a:moveTo>
                  <a:pt x="0" y="0"/>
                </a:moveTo>
                <a:cubicBezTo>
                  <a:pt x="118322" y="18503"/>
                  <a:pt x="409369" y="8592"/>
                  <a:pt x="560612" y="0"/>
                </a:cubicBezTo>
                <a:cubicBezTo>
                  <a:pt x="711855" y="-8592"/>
                  <a:pt x="943620" y="-29633"/>
                  <a:pt x="1180236" y="0"/>
                </a:cubicBezTo>
                <a:cubicBezTo>
                  <a:pt x="1416852" y="29633"/>
                  <a:pt x="1644170" y="19698"/>
                  <a:pt x="1829366" y="0"/>
                </a:cubicBezTo>
                <a:cubicBezTo>
                  <a:pt x="2014562" y="-19698"/>
                  <a:pt x="2296892" y="25795"/>
                  <a:pt x="2419484" y="0"/>
                </a:cubicBezTo>
                <a:cubicBezTo>
                  <a:pt x="2542076" y="-25795"/>
                  <a:pt x="2693655" y="-4053"/>
                  <a:pt x="2950590" y="0"/>
                </a:cubicBezTo>
                <a:cubicBezTo>
                  <a:pt x="2939886" y="181061"/>
                  <a:pt x="2959356" y="361282"/>
                  <a:pt x="2950590" y="461665"/>
                </a:cubicBezTo>
                <a:cubicBezTo>
                  <a:pt x="2700709" y="432981"/>
                  <a:pt x="2588327" y="464742"/>
                  <a:pt x="2360472" y="461665"/>
                </a:cubicBezTo>
                <a:cubicBezTo>
                  <a:pt x="2132617" y="458588"/>
                  <a:pt x="1976733" y="453412"/>
                  <a:pt x="1829366" y="461665"/>
                </a:cubicBezTo>
                <a:cubicBezTo>
                  <a:pt x="1681999" y="469918"/>
                  <a:pt x="1392386" y="478279"/>
                  <a:pt x="1209742" y="461665"/>
                </a:cubicBezTo>
                <a:cubicBezTo>
                  <a:pt x="1027098" y="445051"/>
                  <a:pt x="749986" y="433991"/>
                  <a:pt x="590118" y="461665"/>
                </a:cubicBezTo>
                <a:cubicBezTo>
                  <a:pt x="430250" y="489339"/>
                  <a:pt x="237853" y="440127"/>
                  <a:pt x="0" y="461665"/>
                </a:cubicBezTo>
                <a:cubicBezTo>
                  <a:pt x="4974" y="260250"/>
                  <a:pt x="3570" y="158058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6981370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Rusko Carstvo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="" xmlns:a16="http://schemas.microsoft.com/office/drawing/2014/main" id="{CF9F9EF7-1EB0-4CD2-8548-4D9BBD909B3F}"/>
              </a:ext>
            </a:extLst>
          </p:cNvPr>
          <p:cNvSpPr txBox="1"/>
          <p:nvPr/>
        </p:nvSpPr>
        <p:spPr>
          <a:xfrm>
            <a:off x="7937370" y="5403129"/>
            <a:ext cx="2950590" cy="461665"/>
          </a:xfrm>
          <a:custGeom>
            <a:avLst/>
            <a:gdLst>
              <a:gd name="connsiteX0" fmla="*/ 0 w 2950590"/>
              <a:gd name="connsiteY0" fmla="*/ 0 h 461665"/>
              <a:gd name="connsiteX1" fmla="*/ 560612 w 2950590"/>
              <a:gd name="connsiteY1" fmla="*/ 0 h 461665"/>
              <a:gd name="connsiteX2" fmla="*/ 1150730 w 2950590"/>
              <a:gd name="connsiteY2" fmla="*/ 0 h 461665"/>
              <a:gd name="connsiteX3" fmla="*/ 1681836 w 2950590"/>
              <a:gd name="connsiteY3" fmla="*/ 0 h 461665"/>
              <a:gd name="connsiteX4" fmla="*/ 2242448 w 2950590"/>
              <a:gd name="connsiteY4" fmla="*/ 0 h 461665"/>
              <a:gd name="connsiteX5" fmla="*/ 2950590 w 2950590"/>
              <a:gd name="connsiteY5" fmla="*/ 0 h 461665"/>
              <a:gd name="connsiteX6" fmla="*/ 2950590 w 2950590"/>
              <a:gd name="connsiteY6" fmla="*/ 461665 h 461665"/>
              <a:gd name="connsiteX7" fmla="*/ 2330966 w 2950590"/>
              <a:gd name="connsiteY7" fmla="*/ 461665 h 461665"/>
              <a:gd name="connsiteX8" fmla="*/ 1681836 w 2950590"/>
              <a:gd name="connsiteY8" fmla="*/ 461665 h 461665"/>
              <a:gd name="connsiteX9" fmla="*/ 1091718 w 2950590"/>
              <a:gd name="connsiteY9" fmla="*/ 461665 h 461665"/>
              <a:gd name="connsiteX10" fmla="*/ 0 w 2950590"/>
              <a:gd name="connsiteY10" fmla="*/ 461665 h 461665"/>
              <a:gd name="connsiteX11" fmla="*/ 0 w 2950590"/>
              <a:gd name="connsiteY1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0590" h="461665" fill="none" extrusionOk="0">
                <a:moveTo>
                  <a:pt x="0" y="0"/>
                </a:moveTo>
                <a:cubicBezTo>
                  <a:pt x="236029" y="-24940"/>
                  <a:pt x="433435" y="-9726"/>
                  <a:pt x="560612" y="0"/>
                </a:cubicBezTo>
                <a:cubicBezTo>
                  <a:pt x="687789" y="9726"/>
                  <a:pt x="936401" y="-20356"/>
                  <a:pt x="1150730" y="0"/>
                </a:cubicBezTo>
                <a:cubicBezTo>
                  <a:pt x="1365059" y="20356"/>
                  <a:pt x="1420985" y="-18799"/>
                  <a:pt x="1681836" y="0"/>
                </a:cubicBezTo>
                <a:cubicBezTo>
                  <a:pt x="1942687" y="18799"/>
                  <a:pt x="1974534" y="22394"/>
                  <a:pt x="2242448" y="0"/>
                </a:cubicBezTo>
                <a:cubicBezTo>
                  <a:pt x="2510362" y="-22394"/>
                  <a:pt x="2710931" y="-27231"/>
                  <a:pt x="2950590" y="0"/>
                </a:cubicBezTo>
                <a:cubicBezTo>
                  <a:pt x="2936305" y="181089"/>
                  <a:pt x="2957722" y="296265"/>
                  <a:pt x="2950590" y="461665"/>
                </a:cubicBezTo>
                <a:cubicBezTo>
                  <a:pt x="2708050" y="462522"/>
                  <a:pt x="2504632" y="442621"/>
                  <a:pt x="2330966" y="461665"/>
                </a:cubicBezTo>
                <a:cubicBezTo>
                  <a:pt x="2157300" y="480709"/>
                  <a:pt x="1875548" y="435809"/>
                  <a:pt x="1681836" y="461665"/>
                </a:cubicBezTo>
                <a:cubicBezTo>
                  <a:pt x="1488124" y="487522"/>
                  <a:pt x="1383923" y="489974"/>
                  <a:pt x="1091718" y="461665"/>
                </a:cubicBezTo>
                <a:cubicBezTo>
                  <a:pt x="799513" y="433356"/>
                  <a:pt x="252206" y="425564"/>
                  <a:pt x="0" y="461665"/>
                </a:cubicBezTo>
                <a:cubicBezTo>
                  <a:pt x="-7834" y="292382"/>
                  <a:pt x="-15404" y="211055"/>
                  <a:pt x="0" y="0"/>
                </a:cubicBezTo>
                <a:close/>
              </a:path>
              <a:path w="2950590" h="461665" stroke="0" extrusionOk="0">
                <a:moveTo>
                  <a:pt x="0" y="0"/>
                </a:moveTo>
                <a:cubicBezTo>
                  <a:pt x="118322" y="18503"/>
                  <a:pt x="409369" y="8592"/>
                  <a:pt x="560612" y="0"/>
                </a:cubicBezTo>
                <a:cubicBezTo>
                  <a:pt x="711855" y="-8592"/>
                  <a:pt x="943620" y="-29633"/>
                  <a:pt x="1180236" y="0"/>
                </a:cubicBezTo>
                <a:cubicBezTo>
                  <a:pt x="1416852" y="29633"/>
                  <a:pt x="1644170" y="19698"/>
                  <a:pt x="1829366" y="0"/>
                </a:cubicBezTo>
                <a:cubicBezTo>
                  <a:pt x="2014562" y="-19698"/>
                  <a:pt x="2296892" y="25795"/>
                  <a:pt x="2419484" y="0"/>
                </a:cubicBezTo>
                <a:cubicBezTo>
                  <a:pt x="2542076" y="-25795"/>
                  <a:pt x="2693655" y="-4053"/>
                  <a:pt x="2950590" y="0"/>
                </a:cubicBezTo>
                <a:cubicBezTo>
                  <a:pt x="2939886" y="181061"/>
                  <a:pt x="2959356" y="361282"/>
                  <a:pt x="2950590" y="461665"/>
                </a:cubicBezTo>
                <a:cubicBezTo>
                  <a:pt x="2700709" y="432981"/>
                  <a:pt x="2588327" y="464742"/>
                  <a:pt x="2360472" y="461665"/>
                </a:cubicBezTo>
                <a:cubicBezTo>
                  <a:pt x="2132617" y="458588"/>
                  <a:pt x="1976733" y="453412"/>
                  <a:pt x="1829366" y="461665"/>
                </a:cubicBezTo>
                <a:cubicBezTo>
                  <a:pt x="1681999" y="469918"/>
                  <a:pt x="1392386" y="478279"/>
                  <a:pt x="1209742" y="461665"/>
                </a:cubicBezTo>
                <a:cubicBezTo>
                  <a:pt x="1027098" y="445051"/>
                  <a:pt x="749986" y="433991"/>
                  <a:pt x="590118" y="461665"/>
                </a:cubicBezTo>
                <a:cubicBezTo>
                  <a:pt x="430250" y="489339"/>
                  <a:pt x="237853" y="440127"/>
                  <a:pt x="0" y="461665"/>
                </a:cubicBezTo>
                <a:cubicBezTo>
                  <a:pt x="4974" y="260250"/>
                  <a:pt x="3570" y="158058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6981370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Austro-Ugarska</a:t>
            </a:r>
          </a:p>
        </p:txBody>
      </p:sp>
    </p:spTree>
    <p:extLst>
      <p:ext uri="{BB962C8B-B14F-4D97-AF65-F5344CB8AC3E}">
        <p14:creationId xmlns="" xmlns:p14="http://schemas.microsoft.com/office/powerpoint/2010/main" val="290682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7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4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5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22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3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30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31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38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39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767</Words>
  <Application>Microsoft Office PowerPoint</Application>
  <PresentationFormat>Custom</PresentationFormat>
  <Paragraphs>88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Elephant</vt:lpstr>
      <vt:lpstr>Calibri Light</vt:lpstr>
      <vt:lpstr>Times New Roman</vt:lpstr>
      <vt:lpstr>Gabriola</vt:lpstr>
      <vt:lpstr>Office Theme</vt:lpstr>
      <vt:lpstr>VERSAJSKI POREDAK</vt:lpstr>
      <vt:lpstr>Prisjetimo se!</vt:lpstr>
      <vt:lpstr>Slide 3</vt:lpstr>
      <vt:lpstr>Slide 4</vt:lpstr>
      <vt:lpstr>Slide 5</vt:lpstr>
      <vt:lpstr>Slide 6</vt:lpstr>
      <vt:lpstr>Slide 7</vt:lpstr>
      <vt:lpstr>Slide 8</vt:lpstr>
      <vt:lpstr>Slide 9</vt:lpstr>
      <vt:lpstr>Pariška mirovna konferencija (siječanj 1919. – siječanj 1920.)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VERSAJSKI POREDAK</dc:title>
  <dc:creator>Maja Juratovac</dc:creator>
  <cp:lastModifiedBy>dvukelic</cp:lastModifiedBy>
  <cp:revision>22</cp:revision>
  <dcterms:created xsi:type="dcterms:W3CDTF">2021-03-09T10:40:52Z</dcterms:created>
  <dcterms:modified xsi:type="dcterms:W3CDTF">2021-03-12T12:26:02Z</dcterms:modified>
</cp:coreProperties>
</file>